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y="6858000" cx="9144000"/>
  <p:notesSz cx="6858000" cy="9144000"/>
  <p:embeddedFontLst>
    <p:embeddedFont>
      <p:font typeface="Oswald Regular"/>
      <p:regular r:id="rId45"/>
      <p:bold r:id="rId46"/>
    </p:embeddedFont>
    <p:embeddedFont>
      <p:font typeface="Roboto"/>
      <p:regular r:id="rId47"/>
      <p:bold r:id="rId48"/>
      <p:italic r:id="rId49"/>
      <p:boldItalic r:id="rId50"/>
    </p:embeddedFont>
    <p:embeddedFont>
      <p:font typeface="Oswald"/>
      <p:regular r:id="rId51"/>
      <p:bold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OswaldRegular-bold.fntdata"/><Relationship Id="rId45" Type="http://schemas.openxmlformats.org/officeDocument/2006/relationships/font" Target="fonts/OswaldRegular-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bold.fntdata"/><Relationship Id="rId47" Type="http://schemas.openxmlformats.org/officeDocument/2006/relationships/font" Target="fonts/Roboto-regular.fntdata"/><Relationship Id="rId49" Type="http://schemas.openxmlformats.org/officeDocument/2006/relationships/font" Target="fonts/Robo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Oswald-regular.fntdata"/><Relationship Id="rId50" Type="http://schemas.openxmlformats.org/officeDocument/2006/relationships/font" Target="fonts/Roboto-boldItalic.fntdata"/><Relationship Id="rId52" Type="http://schemas.openxmlformats.org/officeDocument/2006/relationships/font" Target="fonts/Oswald-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Sailing#Heeling"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65c6e446d4_0_8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65c6e446d4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740cfb064c_0_1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740cfb064c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Google Shape;324;g740cfb064c_0_1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740cfb064c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t/>
            </a:r>
            <a:endParaRPr sz="1200">
              <a:highlight>
                <a:srgbClr val="FFFFFF"/>
              </a:highlight>
              <a:latin typeface="Oswald Regular"/>
              <a:ea typeface="Oswald Regular"/>
              <a:cs typeface="Oswald Regular"/>
              <a:sym typeface="Oswald Regul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740cfb064c_0_16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740cfb064c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sz="1200">
              <a:highlight>
                <a:srgbClr val="FFFFFF"/>
              </a:highlight>
              <a:latin typeface="Oswald Regular"/>
              <a:ea typeface="Oswald Regular"/>
              <a:cs typeface="Oswald Regular"/>
              <a:sym typeface="Oswald Regul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740cfb064c_0_55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740cfb064c_0_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222222"/>
                </a:solidFill>
                <a:highlight>
                  <a:schemeClr val="lt1"/>
                </a:highlight>
                <a:latin typeface="Oswald Regular"/>
                <a:ea typeface="Oswald Regular"/>
                <a:cs typeface="Oswald Regular"/>
                <a:sym typeface="Oswald Regular"/>
              </a:rPr>
              <a:t>Aerodynamic forces can also be decomposed into:</a:t>
            </a:r>
            <a:endParaRPr sz="1200">
              <a:solidFill>
                <a:srgbClr val="222222"/>
              </a:solidFill>
              <a:highlight>
                <a:schemeClr val="lt1"/>
              </a:highlight>
              <a:latin typeface="Oswald Regular"/>
              <a:ea typeface="Oswald Regular"/>
              <a:cs typeface="Oswald Regular"/>
              <a:sym typeface="Oswald Regular"/>
            </a:endParaRPr>
          </a:p>
          <a:p>
            <a:pPr indent="0" lvl="0" marL="0" rtl="0" algn="l">
              <a:lnSpc>
                <a:spcPct val="115000"/>
              </a:lnSpc>
              <a:spcBef>
                <a:spcPts val="0"/>
              </a:spcBef>
              <a:spcAft>
                <a:spcPts val="0"/>
              </a:spcAft>
              <a:buNone/>
            </a:pPr>
            <a:r>
              <a:rPr lang="en" sz="1200">
                <a:solidFill>
                  <a:srgbClr val="222222"/>
                </a:solidFill>
                <a:highlight>
                  <a:schemeClr val="lt1"/>
                </a:highlight>
                <a:latin typeface="Oswald Regular"/>
                <a:ea typeface="Oswald Regular"/>
                <a:cs typeface="Oswald Regular"/>
                <a:sym typeface="Oswald Regular"/>
              </a:rPr>
              <a:t>F</a:t>
            </a:r>
            <a:r>
              <a:rPr baseline="-25000" lang="en" sz="1200">
                <a:solidFill>
                  <a:srgbClr val="222222"/>
                </a:solidFill>
                <a:highlight>
                  <a:schemeClr val="lt1"/>
                </a:highlight>
                <a:latin typeface="Oswald Regular"/>
                <a:ea typeface="Oswald Regular"/>
                <a:cs typeface="Oswald Regular"/>
                <a:sym typeface="Oswald Regular"/>
              </a:rPr>
              <a:t>R</a:t>
            </a:r>
            <a:r>
              <a:rPr lang="en" sz="1200">
                <a:solidFill>
                  <a:srgbClr val="222222"/>
                </a:solidFill>
                <a:highlight>
                  <a:srgbClr val="FFFFFF"/>
                </a:highlight>
                <a:latin typeface="Oswald Regular"/>
                <a:ea typeface="Oswald Regular"/>
                <a:cs typeface="Oswald Regular"/>
                <a:sym typeface="Oswald Regular"/>
              </a:rPr>
              <a:t> driving aerodynamic force </a:t>
            </a:r>
            <a:endParaRPr sz="1200">
              <a:solidFill>
                <a:srgbClr val="222222"/>
              </a:solidFill>
              <a:highlight>
                <a:srgbClr val="FFFFFF"/>
              </a:highlight>
              <a:latin typeface="Oswald Regular"/>
              <a:ea typeface="Oswald Regular"/>
              <a:cs typeface="Oswald Regular"/>
              <a:sym typeface="Oswald Regular"/>
            </a:endParaRPr>
          </a:p>
          <a:p>
            <a:pPr indent="0" lvl="0" marL="0" rtl="0" algn="l">
              <a:lnSpc>
                <a:spcPct val="115000"/>
              </a:lnSpc>
              <a:spcBef>
                <a:spcPts val="0"/>
              </a:spcBef>
              <a:spcAft>
                <a:spcPts val="0"/>
              </a:spcAft>
              <a:buNone/>
            </a:pPr>
            <a:r>
              <a:rPr lang="en" sz="1200">
                <a:solidFill>
                  <a:srgbClr val="222222"/>
                </a:solidFill>
                <a:highlight>
                  <a:schemeClr val="lt1"/>
                </a:highlight>
                <a:latin typeface="Oswald Regular"/>
                <a:ea typeface="Oswald Regular"/>
                <a:cs typeface="Oswald Regular"/>
                <a:sym typeface="Oswald Regular"/>
              </a:rPr>
              <a:t>F</a:t>
            </a:r>
            <a:r>
              <a:rPr baseline="-25000" lang="en" sz="1200">
                <a:solidFill>
                  <a:srgbClr val="222222"/>
                </a:solidFill>
                <a:highlight>
                  <a:schemeClr val="lt1"/>
                </a:highlight>
                <a:latin typeface="Oswald Regular"/>
                <a:ea typeface="Oswald Regular"/>
                <a:cs typeface="Oswald Regular"/>
                <a:sym typeface="Oswald Regular"/>
              </a:rPr>
              <a:t>LAT</a:t>
            </a:r>
            <a:r>
              <a:rPr lang="en" sz="1200">
                <a:solidFill>
                  <a:srgbClr val="222222"/>
                </a:solidFill>
                <a:highlight>
                  <a:srgbClr val="FFFFFF"/>
                </a:highlight>
                <a:latin typeface="Oswald Regular"/>
                <a:ea typeface="Oswald Regular"/>
                <a:cs typeface="Oswald Regular"/>
                <a:sym typeface="Oswald Regular"/>
              </a:rPr>
              <a:t> lateral aerodynamic force </a:t>
            </a:r>
            <a:endParaRPr sz="1200">
              <a:solidFill>
                <a:srgbClr val="222222"/>
              </a:solidFill>
              <a:highlight>
                <a:srgbClr val="FFFFFF"/>
              </a:highlight>
              <a:latin typeface="Oswald Regular"/>
              <a:ea typeface="Oswald Regular"/>
              <a:cs typeface="Oswald Regular"/>
              <a:sym typeface="Oswald Regular"/>
            </a:endParaRPr>
          </a:p>
          <a:p>
            <a:pPr indent="0" lvl="0" marL="0" rtl="0" algn="l">
              <a:lnSpc>
                <a:spcPct val="115000"/>
              </a:lnSpc>
              <a:spcBef>
                <a:spcPts val="0"/>
              </a:spcBef>
              <a:spcAft>
                <a:spcPts val="0"/>
              </a:spcAft>
              <a:buNone/>
            </a:pPr>
            <a:r>
              <a:t/>
            </a:r>
            <a:endParaRPr sz="1200">
              <a:solidFill>
                <a:srgbClr val="222222"/>
              </a:solidFill>
              <a:highlight>
                <a:srgbClr val="FFFFFF"/>
              </a:highlight>
              <a:latin typeface="Oswald Regular"/>
              <a:ea typeface="Oswald Regular"/>
              <a:cs typeface="Oswald Regular"/>
              <a:sym typeface="Oswald Regular"/>
            </a:endParaRPr>
          </a:p>
          <a:p>
            <a:pPr indent="0" lvl="0" marL="0" rtl="0" algn="l">
              <a:lnSpc>
                <a:spcPct val="115000"/>
              </a:lnSpc>
              <a:spcBef>
                <a:spcPts val="1600"/>
              </a:spcBef>
              <a:spcAft>
                <a:spcPts val="1600"/>
              </a:spcAft>
              <a:buNone/>
            </a:pPr>
            <a:r>
              <a:rPr lang="en" sz="1200">
                <a:solidFill>
                  <a:srgbClr val="222222"/>
                </a:solidFill>
                <a:highlight>
                  <a:srgbClr val="FFFFFF"/>
                </a:highlight>
                <a:latin typeface="Oswald Regular"/>
                <a:ea typeface="Oswald Regular"/>
                <a:cs typeface="Oswald Regular"/>
                <a:sym typeface="Oswald Regular"/>
              </a:rPr>
              <a:t>Driving force overcomes resistance to forward motion. Lateral force is met by lateral resistance from a keel, but also creates </a:t>
            </a:r>
            <a:r>
              <a:rPr lang="en" sz="1200">
                <a:highlight>
                  <a:srgbClr val="FFFFFF"/>
                </a:highlight>
                <a:latin typeface="Oswald Regular"/>
                <a:ea typeface="Oswald Regular"/>
                <a:cs typeface="Oswald Regular"/>
                <a:sym typeface="Oswald Regular"/>
              </a:rPr>
              <a:t>a </a:t>
            </a:r>
            <a:r>
              <a:rPr lang="en" sz="1200">
                <a:highlight>
                  <a:srgbClr val="FFFFFF"/>
                </a:highlight>
                <a:uFill>
                  <a:noFill/>
                </a:uFill>
                <a:latin typeface="Oswald Regular"/>
                <a:ea typeface="Oswald Regular"/>
                <a:cs typeface="Oswald Regular"/>
                <a:sym typeface="Oswald Regular"/>
                <a:hlinkClick r:id="rId2"/>
              </a:rPr>
              <a:t>heeling</a:t>
            </a:r>
            <a:r>
              <a:rPr lang="en" sz="1200">
                <a:highlight>
                  <a:srgbClr val="FFFFFF"/>
                </a:highlight>
                <a:latin typeface="Oswald Regular"/>
                <a:ea typeface="Oswald Regular"/>
                <a:cs typeface="Oswald Regular"/>
                <a:sym typeface="Oswald Regular"/>
              </a:rPr>
              <a:t> </a:t>
            </a:r>
            <a:r>
              <a:rPr lang="en" sz="1200">
                <a:solidFill>
                  <a:srgbClr val="222222"/>
                </a:solidFill>
                <a:highlight>
                  <a:srgbClr val="FFFFFF"/>
                </a:highlight>
                <a:latin typeface="Oswald Regular"/>
                <a:ea typeface="Oswald Regular"/>
                <a:cs typeface="Oswald Regular"/>
                <a:sym typeface="Oswald Regular"/>
              </a:rPr>
              <a:t>force.</a:t>
            </a:r>
            <a:endParaRPr sz="1200">
              <a:highlight>
                <a:srgbClr val="FFFFFF"/>
              </a:highlight>
              <a:latin typeface="Oswald Regular"/>
              <a:ea typeface="Oswald Regular"/>
              <a:cs typeface="Oswald Regular"/>
              <a:sym typeface="Oswald Regul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Google Shape;348;g740cfb064c_0_51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740cfb064c_0_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Oswald Regular"/>
                <a:ea typeface="Oswald Regular"/>
                <a:cs typeface="Oswald Regular"/>
                <a:sym typeface="Oswald Regular"/>
              </a:rPr>
              <a:t>F</a:t>
            </a:r>
            <a:r>
              <a:rPr baseline="-25000" lang="en" sz="1200">
                <a:latin typeface="Oswald Regular"/>
                <a:ea typeface="Oswald Regular"/>
                <a:cs typeface="Oswald Regular"/>
                <a:sym typeface="Oswald Regular"/>
              </a:rPr>
              <a:t>I</a:t>
            </a:r>
            <a:r>
              <a:rPr lang="en" sz="1200">
                <a:latin typeface="Oswald Regular"/>
                <a:ea typeface="Oswald Regular"/>
                <a:cs typeface="Oswald Regular"/>
                <a:sym typeface="Oswald Regular"/>
              </a:rPr>
              <a:t> is a reaction to F</a:t>
            </a:r>
            <a:r>
              <a:rPr baseline="-25000" lang="en" sz="1200">
                <a:latin typeface="Oswald Regular"/>
                <a:ea typeface="Oswald Regular"/>
                <a:cs typeface="Oswald Regular"/>
                <a:sym typeface="Oswald Regular"/>
              </a:rPr>
              <a:t>T</a:t>
            </a:r>
            <a:r>
              <a:rPr lang="en" sz="1200">
                <a:latin typeface="Oswald Regular"/>
                <a:ea typeface="Oswald Regular"/>
                <a:cs typeface="Oswald Regular"/>
                <a:sym typeface="Oswald Regular"/>
              </a:rPr>
              <a:t>, but both depend on design of hull, keel, etc. and sails, etc., respectively</a:t>
            </a:r>
            <a:endParaRPr sz="1200">
              <a:latin typeface="Oswald Regular"/>
              <a:ea typeface="Oswald Regular"/>
              <a:cs typeface="Oswald Regular"/>
              <a:sym typeface="Oswald Regular"/>
            </a:endParaRPr>
          </a:p>
          <a:p>
            <a:pPr indent="0" lvl="0" marL="0" rtl="0" algn="l">
              <a:spcBef>
                <a:spcPts val="0"/>
              </a:spcBef>
              <a:spcAft>
                <a:spcPts val="0"/>
              </a:spcAft>
              <a:buNone/>
            </a:pPr>
            <a:r>
              <a:t/>
            </a:r>
            <a:endParaRPr sz="1200">
              <a:latin typeface="Oswald Regular"/>
              <a:ea typeface="Oswald Regular"/>
              <a:cs typeface="Oswald Regular"/>
              <a:sym typeface="Oswald Regular"/>
            </a:endParaRPr>
          </a:p>
          <a:p>
            <a:pPr indent="0" lvl="0" marL="0" rtl="0" algn="l">
              <a:spcBef>
                <a:spcPts val="0"/>
              </a:spcBef>
              <a:spcAft>
                <a:spcPts val="0"/>
              </a:spcAft>
              <a:buNone/>
            </a:pPr>
            <a:r>
              <a:rPr lang="en" sz="1200">
                <a:latin typeface="Oswald Regular"/>
                <a:ea typeface="Oswald Regular"/>
                <a:cs typeface="Oswald Regular"/>
                <a:sym typeface="Oswald Regular"/>
              </a:rPr>
              <a:t>W — hydrostatic displacement weight</a:t>
            </a:r>
            <a:endParaRPr sz="1200">
              <a:latin typeface="Oswald Regular"/>
              <a:ea typeface="Oswald Regular"/>
              <a:cs typeface="Oswald Regular"/>
              <a:sym typeface="Oswald Regular"/>
            </a:endParaRPr>
          </a:p>
          <a:p>
            <a:pPr indent="0" lvl="0" marL="0" rtl="0" algn="l">
              <a:spcBef>
                <a:spcPts val="0"/>
              </a:spcBef>
              <a:spcAft>
                <a:spcPts val="0"/>
              </a:spcAft>
              <a:buNone/>
            </a:pPr>
            <a:r>
              <a:rPr lang="en" sz="1200">
                <a:latin typeface="Oswald Regular"/>
                <a:ea typeface="Oswald Regular"/>
                <a:cs typeface="Oswald Regular"/>
                <a:sym typeface="Oswald Regular"/>
              </a:rPr>
              <a:t>D — buoyancy force</a:t>
            </a:r>
            <a:endParaRPr sz="1200">
              <a:latin typeface="Oswald Regular"/>
              <a:ea typeface="Oswald Regular"/>
              <a:cs typeface="Oswald Regular"/>
              <a:sym typeface="Oswald Regular"/>
            </a:endParaRPr>
          </a:p>
          <a:p>
            <a:pPr indent="0" lvl="0" marL="0" rtl="0" algn="l">
              <a:spcBef>
                <a:spcPts val="0"/>
              </a:spcBef>
              <a:spcAft>
                <a:spcPts val="0"/>
              </a:spcAft>
              <a:buNone/>
            </a:pPr>
            <a:r>
              <a:rPr lang="en" sz="1200">
                <a:latin typeface="Oswald Regular"/>
                <a:ea typeface="Oswald Regular"/>
                <a:cs typeface="Oswald Regular"/>
                <a:sym typeface="Oswald Regular"/>
              </a:rPr>
              <a:t>R</a:t>
            </a:r>
            <a:r>
              <a:rPr baseline="-25000" lang="en" sz="1200">
                <a:latin typeface="Oswald Regular"/>
                <a:ea typeface="Oswald Regular"/>
                <a:cs typeface="Oswald Regular"/>
                <a:sym typeface="Oswald Regular"/>
              </a:rPr>
              <a:t>I</a:t>
            </a:r>
            <a:r>
              <a:rPr lang="en" sz="1200">
                <a:latin typeface="Oswald Regular"/>
                <a:ea typeface="Oswald Regular"/>
                <a:cs typeface="Oswald Regular"/>
                <a:sym typeface="Oswald Regular"/>
              </a:rPr>
              <a:t> — hydrodynamic resistance</a:t>
            </a:r>
            <a:endParaRPr sz="1200">
              <a:latin typeface="Oswald Regular"/>
              <a:ea typeface="Oswald Regular"/>
              <a:cs typeface="Oswald Regular"/>
              <a:sym typeface="Oswald Regular"/>
            </a:endParaRPr>
          </a:p>
          <a:p>
            <a:pPr indent="0" lvl="0" marL="0" rtl="0" algn="l">
              <a:spcBef>
                <a:spcPts val="0"/>
              </a:spcBef>
              <a:spcAft>
                <a:spcPts val="0"/>
              </a:spcAft>
              <a:buNone/>
            </a:pPr>
            <a:r>
              <a:rPr lang="en" sz="1200">
                <a:latin typeface="Oswald Regular"/>
                <a:ea typeface="Oswald Regular"/>
                <a:cs typeface="Oswald Regular"/>
                <a:sym typeface="Oswald Regular"/>
              </a:rPr>
              <a:t>F</a:t>
            </a:r>
            <a:r>
              <a:rPr baseline="-25000" lang="en" sz="1200">
                <a:latin typeface="Oswald Regular"/>
                <a:ea typeface="Oswald Regular"/>
                <a:cs typeface="Oswald Regular"/>
                <a:sym typeface="Oswald Regular"/>
              </a:rPr>
              <a:t>VERT</a:t>
            </a:r>
            <a:r>
              <a:rPr lang="en" sz="1200">
                <a:latin typeface="Oswald Regular"/>
                <a:ea typeface="Oswald Regular"/>
                <a:cs typeface="Oswald Regular"/>
                <a:sym typeface="Oswald Regular"/>
              </a:rPr>
              <a:t> — vertical aerodynamic force</a:t>
            </a:r>
            <a:endParaRPr sz="1200">
              <a:latin typeface="Oswald Regular"/>
              <a:ea typeface="Oswald Regular"/>
              <a:cs typeface="Oswald Regular"/>
              <a:sym typeface="Oswald Regul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Google Shape;451;g740cfb064c_0_57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740cfb064c_0_5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9" name="Shape 459"/>
        <p:cNvGrpSpPr/>
        <p:nvPr/>
      </p:nvGrpSpPr>
      <p:grpSpPr>
        <a:xfrm>
          <a:off x="0" y="0"/>
          <a:ext cx="0" cy="0"/>
          <a:chOff x="0" y="0"/>
          <a:chExt cx="0" cy="0"/>
        </a:xfrm>
      </p:grpSpPr>
      <p:sp>
        <p:nvSpPr>
          <p:cNvPr id="460" name="Google Shape;460;g740cfb064c_0_19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740cfb064c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Oswald Regular"/>
                <a:ea typeface="Oswald Regular"/>
                <a:cs typeface="Oswald Regular"/>
                <a:sym typeface="Oswald Regular"/>
              </a:rPr>
              <a:t>Olympic sailors compete at a heart rate similar to that of an Olympic triathlete and compete for just as long. Only, they also do that repeatedly 8-10 times over the course of the olympics.</a:t>
            </a:r>
            <a:endParaRPr sz="1200">
              <a:latin typeface="Oswald Regular"/>
              <a:ea typeface="Oswald Regular"/>
              <a:cs typeface="Oswald Regular"/>
              <a:sym typeface="Oswald Regul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5" name="Shape 465"/>
        <p:cNvGrpSpPr/>
        <p:nvPr/>
      </p:nvGrpSpPr>
      <p:grpSpPr>
        <a:xfrm>
          <a:off x="0" y="0"/>
          <a:ext cx="0" cy="0"/>
          <a:chOff x="0" y="0"/>
          <a:chExt cx="0" cy="0"/>
        </a:xfrm>
      </p:grpSpPr>
      <p:sp>
        <p:nvSpPr>
          <p:cNvPr id="466" name="Google Shape;466;g65c6e446d4_0_19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65c6e446d4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1" name="Shape 471"/>
        <p:cNvGrpSpPr/>
        <p:nvPr/>
      </p:nvGrpSpPr>
      <p:grpSpPr>
        <a:xfrm>
          <a:off x="0" y="0"/>
          <a:ext cx="0" cy="0"/>
          <a:chOff x="0" y="0"/>
          <a:chExt cx="0" cy="0"/>
        </a:xfrm>
      </p:grpSpPr>
      <p:sp>
        <p:nvSpPr>
          <p:cNvPr id="472" name="Google Shape;472;g740cfb064c_0_20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740cfb064c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65791fa4f9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65791fa4f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Google Shape;478;g740cfb064c_0_22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740cfb064c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Oswald Regular"/>
              <a:ea typeface="Oswald Regular"/>
              <a:cs typeface="Oswald Regular"/>
              <a:sym typeface="Oswald Regul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8" name="Shape 498"/>
        <p:cNvGrpSpPr/>
        <p:nvPr/>
      </p:nvGrpSpPr>
      <p:grpSpPr>
        <a:xfrm>
          <a:off x="0" y="0"/>
          <a:ext cx="0" cy="0"/>
          <a:chOff x="0" y="0"/>
          <a:chExt cx="0" cy="0"/>
        </a:xfrm>
      </p:grpSpPr>
      <p:sp>
        <p:nvSpPr>
          <p:cNvPr id="499" name="Google Shape;499;g740cfb064c_0_42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740cfb064c_0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3" name="Shape 503"/>
        <p:cNvGrpSpPr/>
        <p:nvPr/>
      </p:nvGrpSpPr>
      <p:grpSpPr>
        <a:xfrm>
          <a:off x="0" y="0"/>
          <a:ext cx="0" cy="0"/>
          <a:chOff x="0" y="0"/>
          <a:chExt cx="0" cy="0"/>
        </a:xfrm>
      </p:grpSpPr>
      <p:sp>
        <p:nvSpPr>
          <p:cNvPr id="504" name="Google Shape;504;g740cfb064c_0_18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740cfb064c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0" name="Shape 510"/>
        <p:cNvGrpSpPr/>
        <p:nvPr/>
      </p:nvGrpSpPr>
      <p:grpSpPr>
        <a:xfrm>
          <a:off x="0" y="0"/>
          <a:ext cx="0" cy="0"/>
          <a:chOff x="0" y="0"/>
          <a:chExt cx="0" cy="0"/>
        </a:xfrm>
      </p:grpSpPr>
      <p:sp>
        <p:nvSpPr>
          <p:cNvPr id="511" name="Google Shape;511;g740cfb064c_0_20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740cfb064c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7" name="Shape 517"/>
        <p:cNvGrpSpPr/>
        <p:nvPr/>
      </p:nvGrpSpPr>
      <p:grpSpPr>
        <a:xfrm>
          <a:off x="0" y="0"/>
          <a:ext cx="0" cy="0"/>
          <a:chOff x="0" y="0"/>
          <a:chExt cx="0" cy="0"/>
        </a:xfrm>
      </p:grpSpPr>
      <p:sp>
        <p:nvSpPr>
          <p:cNvPr id="518" name="Google Shape;518;g740cfb064c_0_4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740cfb064c_0_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Oswald Regular"/>
              <a:ea typeface="Oswald Regular"/>
              <a:cs typeface="Oswald Regular"/>
              <a:sym typeface="Oswald Regul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g740cfb064c_0_21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740cfb064c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Oswald Regular"/>
                <a:ea typeface="Oswald Regular"/>
                <a:cs typeface="Oswald Regular"/>
                <a:sym typeface="Oswald Regular"/>
              </a:rPr>
              <a:t>America’s Cup, March 6-21, 2021 </a:t>
            </a:r>
            <a:endParaRPr sz="1200">
              <a:latin typeface="Oswald Regular"/>
              <a:ea typeface="Oswald Regular"/>
              <a:cs typeface="Oswald Regular"/>
              <a:sym typeface="Oswald Regular"/>
            </a:endParaRPr>
          </a:p>
          <a:p>
            <a:pPr indent="0" lvl="0" marL="0" rtl="0" algn="l">
              <a:spcBef>
                <a:spcPts val="0"/>
              </a:spcBef>
              <a:spcAft>
                <a:spcPts val="0"/>
              </a:spcAft>
              <a:buNone/>
            </a:pPr>
            <a:r>
              <a:rPr lang="en" sz="1200">
                <a:latin typeface="Oswald Regular"/>
                <a:ea typeface="Oswald Regular"/>
                <a:cs typeface="Oswald Regular"/>
                <a:sym typeface="Oswald Regular"/>
              </a:rPr>
              <a:t>The cup is the oldest international sporting trophy</a:t>
            </a:r>
            <a:endParaRPr sz="1200">
              <a:latin typeface="Oswald Regular"/>
              <a:ea typeface="Oswald Regular"/>
              <a:cs typeface="Oswald Regular"/>
              <a:sym typeface="Oswald Regular"/>
            </a:endParaRPr>
          </a:p>
          <a:p>
            <a:pPr indent="0" lvl="0" marL="0" rtl="0" algn="l">
              <a:spcBef>
                <a:spcPts val="0"/>
              </a:spcBef>
              <a:spcAft>
                <a:spcPts val="0"/>
              </a:spcAft>
              <a:buNone/>
            </a:pPr>
            <a:r>
              <a:t/>
            </a:r>
            <a:endParaRPr sz="1200">
              <a:latin typeface="Oswald Regular"/>
              <a:ea typeface="Oswald Regular"/>
              <a:cs typeface="Oswald Regular"/>
              <a:sym typeface="Oswald Regular"/>
            </a:endParaRPr>
          </a:p>
          <a:p>
            <a:pPr indent="0" lvl="0" marL="0" rtl="0" algn="l">
              <a:spcBef>
                <a:spcPts val="0"/>
              </a:spcBef>
              <a:spcAft>
                <a:spcPts val="0"/>
              </a:spcAft>
              <a:buNone/>
            </a:pPr>
            <a:r>
              <a:rPr lang="en" sz="1200">
                <a:latin typeface="Oswald Regular"/>
                <a:ea typeface="Oswald Regular"/>
                <a:cs typeface="Oswald Regular"/>
                <a:sym typeface="Oswald Regular"/>
              </a:rPr>
              <a:t>4 minute starting sequence, where they have to enter from opposite sides</a:t>
            </a:r>
            <a:endParaRPr sz="1200">
              <a:latin typeface="Oswald Regular"/>
              <a:ea typeface="Oswald Regular"/>
              <a:cs typeface="Oswald Regular"/>
              <a:sym typeface="Oswald Regular"/>
            </a:endParaRPr>
          </a:p>
          <a:p>
            <a:pPr indent="0" lvl="0" marL="0" rtl="0" algn="l">
              <a:spcBef>
                <a:spcPts val="0"/>
              </a:spcBef>
              <a:spcAft>
                <a:spcPts val="0"/>
              </a:spcAft>
              <a:buNone/>
            </a:pPr>
            <a:r>
              <a:rPr lang="en" sz="1200">
                <a:latin typeface="Oswald Regular"/>
                <a:ea typeface="Oswald Regular"/>
                <a:cs typeface="Oswald Regular"/>
                <a:sym typeface="Oswald Regular"/>
              </a:rPr>
              <a:t>Can take penalty turns at any point before finish. If 2nd boat incurs a penalty before 1st takes theirs, they are nullified </a:t>
            </a:r>
            <a:endParaRPr sz="1200">
              <a:latin typeface="Oswald Regular"/>
              <a:ea typeface="Oswald Regular"/>
              <a:cs typeface="Oswald Regular"/>
              <a:sym typeface="Oswald Regul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9" name="Shape 529"/>
        <p:cNvGrpSpPr/>
        <p:nvPr/>
      </p:nvGrpSpPr>
      <p:grpSpPr>
        <a:xfrm>
          <a:off x="0" y="0"/>
          <a:ext cx="0" cy="0"/>
          <a:chOff x="0" y="0"/>
          <a:chExt cx="0" cy="0"/>
        </a:xfrm>
      </p:grpSpPr>
      <p:sp>
        <p:nvSpPr>
          <p:cNvPr id="530" name="Google Shape;530;g740cfb064c_0_21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740cfb064c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Oswald Regular"/>
              <a:ea typeface="Oswald Regular"/>
              <a:cs typeface="Oswald Regular"/>
              <a:sym typeface="Oswald Regul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5" name="Shape 535"/>
        <p:cNvGrpSpPr/>
        <p:nvPr/>
      </p:nvGrpSpPr>
      <p:grpSpPr>
        <a:xfrm>
          <a:off x="0" y="0"/>
          <a:ext cx="0" cy="0"/>
          <a:chOff x="0" y="0"/>
          <a:chExt cx="0" cy="0"/>
        </a:xfrm>
      </p:grpSpPr>
      <p:sp>
        <p:nvSpPr>
          <p:cNvPr id="536" name="Google Shape;536;g740cfb064c_0_50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740cfb064c_0_5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2" name="Shape 542"/>
        <p:cNvGrpSpPr/>
        <p:nvPr/>
      </p:nvGrpSpPr>
      <p:grpSpPr>
        <a:xfrm>
          <a:off x="0" y="0"/>
          <a:ext cx="0" cy="0"/>
          <a:chOff x="0" y="0"/>
          <a:chExt cx="0" cy="0"/>
        </a:xfrm>
      </p:grpSpPr>
      <p:sp>
        <p:nvSpPr>
          <p:cNvPr id="543" name="Google Shape;543;g740cfb064c_0_22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740cfb064c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Oswald"/>
                <a:ea typeface="Oswald"/>
                <a:cs typeface="Oswald"/>
                <a:sym typeface="Oswald"/>
              </a:rPr>
              <a:t>Route du Rhum</a:t>
            </a:r>
            <a:r>
              <a:rPr lang="en" sz="1200">
                <a:latin typeface="Oswald Regular"/>
                <a:ea typeface="Oswald Regular"/>
                <a:cs typeface="Oswald Regular"/>
                <a:sym typeface="Oswald Regular"/>
              </a:rPr>
              <a:t> — transatlantic, single-handed race. Current record is 7d, 14h</a:t>
            </a:r>
            <a:endParaRPr sz="1200">
              <a:latin typeface="Oswald Regular"/>
              <a:ea typeface="Oswald Regular"/>
              <a:cs typeface="Oswald Regular"/>
              <a:sym typeface="Oswald Regular"/>
            </a:endParaRPr>
          </a:p>
          <a:p>
            <a:pPr indent="0" lvl="0" marL="0" rtl="0" algn="l">
              <a:spcBef>
                <a:spcPts val="0"/>
              </a:spcBef>
              <a:spcAft>
                <a:spcPts val="0"/>
              </a:spcAft>
              <a:buNone/>
            </a:pPr>
            <a:r>
              <a:t/>
            </a:r>
            <a:endParaRPr sz="1200">
              <a:latin typeface="Oswald Regular"/>
              <a:ea typeface="Oswald Regular"/>
              <a:cs typeface="Oswald Regular"/>
              <a:sym typeface="Oswald Regular"/>
            </a:endParaRPr>
          </a:p>
          <a:p>
            <a:pPr indent="0" lvl="0" marL="0" rtl="0" algn="l">
              <a:spcBef>
                <a:spcPts val="0"/>
              </a:spcBef>
              <a:spcAft>
                <a:spcPts val="0"/>
              </a:spcAft>
              <a:buNone/>
            </a:pPr>
            <a:r>
              <a:rPr b="1" lang="en" sz="1200">
                <a:latin typeface="Oswald"/>
                <a:ea typeface="Oswald"/>
                <a:cs typeface="Oswald"/>
                <a:sym typeface="Oswald"/>
              </a:rPr>
              <a:t>The Transat</a:t>
            </a:r>
            <a:r>
              <a:rPr lang="en" sz="1200">
                <a:latin typeface="Oswald Regular"/>
                <a:ea typeface="Oswald Regular"/>
                <a:cs typeface="Oswald Regular"/>
                <a:sym typeface="Oswald Regular"/>
              </a:rPr>
              <a:t> — the oldest single-handed transatlantic race</a:t>
            </a:r>
            <a:endParaRPr sz="1200">
              <a:latin typeface="Oswald Regular"/>
              <a:ea typeface="Oswald Regular"/>
              <a:cs typeface="Oswald Regular"/>
              <a:sym typeface="Oswald Regular"/>
            </a:endParaRPr>
          </a:p>
          <a:p>
            <a:pPr indent="0" lvl="0" marL="0" rtl="0" algn="l">
              <a:spcBef>
                <a:spcPts val="0"/>
              </a:spcBef>
              <a:spcAft>
                <a:spcPts val="0"/>
              </a:spcAft>
              <a:buNone/>
            </a:pPr>
            <a:r>
              <a:t/>
            </a:r>
            <a:endParaRPr sz="1200">
              <a:solidFill>
                <a:schemeClr val="dk1"/>
              </a:solidFill>
              <a:latin typeface="Oswald Regular"/>
              <a:ea typeface="Oswald Regular"/>
              <a:cs typeface="Oswald Regular"/>
              <a:sym typeface="Oswald Regular"/>
            </a:endParaRPr>
          </a:p>
          <a:p>
            <a:pPr indent="0" lvl="0" marL="0" rtl="0" algn="l">
              <a:spcBef>
                <a:spcPts val="0"/>
              </a:spcBef>
              <a:spcAft>
                <a:spcPts val="0"/>
              </a:spcAft>
              <a:buNone/>
            </a:pPr>
            <a:r>
              <a:rPr b="1" lang="en" sz="1200">
                <a:solidFill>
                  <a:schemeClr val="dk1"/>
                </a:solidFill>
                <a:latin typeface="Oswald"/>
                <a:ea typeface="Oswald"/>
                <a:cs typeface="Oswald"/>
                <a:sym typeface="Oswald"/>
              </a:rPr>
              <a:t>Barcelona World Race</a:t>
            </a:r>
            <a:r>
              <a:rPr lang="en" sz="1200">
                <a:solidFill>
                  <a:schemeClr val="dk1"/>
                </a:solidFill>
                <a:latin typeface="Oswald Regular"/>
                <a:ea typeface="Oswald Regular"/>
                <a:cs typeface="Oswald Regular"/>
                <a:sym typeface="Oswald Regular"/>
              </a:rPr>
              <a:t> — non-stop, round the world for crews of 2 in Open 60 International Monohull Open Class Association (IMOCA) monohulls</a:t>
            </a:r>
            <a:endParaRPr sz="1200">
              <a:solidFill>
                <a:schemeClr val="dk1"/>
              </a:solidFill>
              <a:latin typeface="Oswald Regular"/>
              <a:ea typeface="Oswald Regular"/>
              <a:cs typeface="Oswald Regular"/>
              <a:sym typeface="Oswald Regular"/>
            </a:endParaRPr>
          </a:p>
          <a:p>
            <a:pPr indent="0" lvl="0" marL="0" rtl="0" algn="l">
              <a:spcBef>
                <a:spcPts val="0"/>
              </a:spcBef>
              <a:spcAft>
                <a:spcPts val="0"/>
              </a:spcAft>
              <a:buNone/>
            </a:pPr>
            <a:r>
              <a:rPr lang="en" sz="1200">
                <a:solidFill>
                  <a:schemeClr val="dk1"/>
                </a:solidFill>
                <a:latin typeface="Oswald Regular"/>
                <a:ea typeface="Oswald Regular"/>
                <a:cs typeface="Oswald Regular"/>
                <a:sym typeface="Oswald Regular"/>
              </a:rPr>
              <a:t>Winning races have been 92 days, 93 days, 84 days</a:t>
            </a:r>
            <a:endParaRPr sz="1200">
              <a:solidFill>
                <a:schemeClr val="dk1"/>
              </a:solidFill>
              <a:latin typeface="Oswald Regular"/>
              <a:ea typeface="Oswald Regular"/>
              <a:cs typeface="Oswald Regular"/>
              <a:sym typeface="Oswald Regular"/>
            </a:endParaRPr>
          </a:p>
          <a:p>
            <a:pPr indent="0" lvl="0" marL="0" rtl="0" algn="l">
              <a:spcBef>
                <a:spcPts val="0"/>
              </a:spcBef>
              <a:spcAft>
                <a:spcPts val="0"/>
              </a:spcAft>
              <a:buNone/>
            </a:pPr>
            <a:r>
              <a:t/>
            </a:r>
            <a:endParaRPr sz="1200">
              <a:solidFill>
                <a:schemeClr val="dk1"/>
              </a:solidFill>
              <a:latin typeface="Oswald Regular"/>
              <a:ea typeface="Oswald Regular"/>
              <a:cs typeface="Oswald Regular"/>
              <a:sym typeface="Oswald Regular"/>
            </a:endParaRPr>
          </a:p>
          <a:p>
            <a:pPr indent="0" lvl="0" marL="0" rtl="0" algn="l">
              <a:spcBef>
                <a:spcPts val="0"/>
              </a:spcBef>
              <a:spcAft>
                <a:spcPts val="0"/>
              </a:spcAft>
              <a:buNone/>
            </a:pPr>
            <a:r>
              <a:rPr b="1" lang="en" sz="1200">
                <a:solidFill>
                  <a:schemeClr val="dk1"/>
                </a:solidFill>
                <a:latin typeface="Oswald"/>
                <a:ea typeface="Oswald"/>
                <a:cs typeface="Oswald"/>
                <a:sym typeface="Oswald"/>
              </a:rPr>
              <a:t>The Ocean Race</a:t>
            </a:r>
            <a:r>
              <a:rPr lang="en" sz="1200">
                <a:solidFill>
                  <a:schemeClr val="dk1"/>
                </a:solidFill>
                <a:latin typeface="Oswald Regular"/>
                <a:ea typeface="Oswald Regular"/>
                <a:cs typeface="Oswald Regular"/>
                <a:sym typeface="Oswald Regular"/>
              </a:rPr>
              <a:t> — Crewed round the world race, 7-10 crew members depending on gender ratio. Typically has 9 or 10 legs (sometimes a leg can be as much as 20 days long), with in-port races at many of the stopover cities</a:t>
            </a:r>
            <a:endParaRPr sz="1200">
              <a:solidFill>
                <a:schemeClr val="dk1"/>
              </a:solidFill>
              <a:latin typeface="Oswald Regular"/>
              <a:ea typeface="Oswald Regular"/>
              <a:cs typeface="Oswald Regular"/>
              <a:sym typeface="Oswald Regular"/>
            </a:endParaRPr>
          </a:p>
          <a:p>
            <a:pPr indent="0" lvl="0" marL="0" rtl="0" algn="l">
              <a:spcBef>
                <a:spcPts val="0"/>
              </a:spcBef>
              <a:spcAft>
                <a:spcPts val="0"/>
              </a:spcAft>
              <a:buNone/>
            </a:pPr>
            <a:r>
              <a:t/>
            </a:r>
            <a:endParaRPr sz="1200">
              <a:solidFill>
                <a:schemeClr val="dk1"/>
              </a:solidFill>
              <a:latin typeface="Oswald Regular"/>
              <a:ea typeface="Oswald Regular"/>
              <a:cs typeface="Oswald Regular"/>
              <a:sym typeface="Oswald Regular"/>
            </a:endParaRPr>
          </a:p>
          <a:p>
            <a:pPr indent="0" lvl="0" marL="0" rtl="0" algn="l">
              <a:spcBef>
                <a:spcPts val="0"/>
              </a:spcBef>
              <a:spcAft>
                <a:spcPts val="0"/>
              </a:spcAft>
              <a:buNone/>
            </a:pPr>
            <a:r>
              <a:rPr b="1" lang="en" sz="1200">
                <a:solidFill>
                  <a:schemeClr val="dk1"/>
                </a:solidFill>
                <a:latin typeface="Oswald"/>
                <a:ea typeface="Oswald"/>
                <a:cs typeface="Oswald"/>
                <a:sym typeface="Oswald"/>
              </a:rPr>
              <a:t>Vendee Globe</a:t>
            </a:r>
            <a:r>
              <a:rPr lang="en" sz="1200">
                <a:solidFill>
                  <a:schemeClr val="dk1"/>
                </a:solidFill>
                <a:latin typeface="Oswald Regular"/>
                <a:ea typeface="Oswald Regular"/>
                <a:cs typeface="Oswald Regular"/>
                <a:sym typeface="Oswald Regular"/>
              </a:rPr>
              <a:t> — Single-handed non-stop round the world race, considered the ultimate test of endurance and skill. Starts and ends in France, every 4 years since 1989</a:t>
            </a:r>
            <a:endParaRPr sz="1200">
              <a:solidFill>
                <a:schemeClr val="dk1"/>
              </a:solidFill>
              <a:latin typeface="Oswald Regular"/>
              <a:ea typeface="Oswald Regular"/>
              <a:cs typeface="Oswald Regular"/>
              <a:sym typeface="Oswald Regular"/>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swald Regular"/>
              <a:ea typeface="Oswald Regular"/>
              <a:cs typeface="Oswald Regular"/>
              <a:sym typeface="Oswald Regul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9" name="Shape 549"/>
        <p:cNvGrpSpPr/>
        <p:nvPr/>
      </p:nvGrpSpPr>
      <p:grpSpPr>
        <a:xfrm>
          <a:off x="0" y="0"/>
          <a:ext cx="0" cy="0"/>
          <a:chOff x="0" y="0"/>
          <a:chExt cx="0" cy="0"/>
        </a:xfrm>
      </p:grpSpPr>
      <p:sp>
        <p:nvSpPr>
          <p:cNvPr id="550" name="Google Shape;550;g740cfb064c_0_68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740cfb064c_0_6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highlight>
                  <a:srgbClr val="FFFFFF"/>
                </a:highlight>
                <a:latin typeface="Oswald Regular"/>
                <a:ea typeface="Oswald Regular"/>
                <a:cs typeface="Oswald Regular"/>
                <a:sym typeface="Oswald Regular"/>
              </a:rPr>
              <a:t>South of ~60° S latitude</a:t>
            </a:r>
            <a:endParaRPr sz="1200">
              <a:highlight>
                <a:srgbClr val="FFFFFF"/>
              </a:highlight>
              <a:latin typeface="Oswald Regular"/>
              <a:ea typeface="Oswald Regular"/>
              <a:cs typeface="Oswald Regular"/>
              <a:sym typeface="Oswald Regular"/>
            </a:endParaRPr>
          </a:p>
          <a:p>
            <a:pPr indent="0" lvl="0" marL="0" rtl="0" algn="l">
              <a:lnSpc>
                <a:spcPct val="115000"/>
              </a:lnSpc>
              <a:spcBef>
                <a:spcPts val="1600"/>
              </a:spcBef>
              <a:spcAft>
                <a:spcPts val="1600"/>
              </a:spcAft>
              <a:buClr>
                <a:schemeClr val="dk1"/>
              </a:buClr>
              <a:buSzPts val="1100"/>
              <a:buFont typeface="Arial"/>
              <a:buNone/>
            </a:pPr>
            <a:r>
              <a:rPr lang="en" sz="1200">
                <a:highlight>
                  <a:srgbClr val="FFFFFF"/>
                </a:highlight>
                <a:latin typeface="Oswald Regular"/>
                <a:ea typeface="Oswald Regular"/>
                <a:cs typeface="Oswald Regular"/>
                <a:sym typeface="Oswald Regular"/>
              </a:rPr>
              <a:t>The world’s longest ocean current, 21000 km (31000 miles), temperature contrast increases the strength of storms </a:t>
            </a:r>
            <a:endParaRPr sz="1200">
              <a:latin typeface="Oswald Regular"/>
              <a:ea typeface="Oswald Regular"/>
              <a:cs typeface="Oswald Regular"/>
              <a:sym typeface="Oswald Regul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65791fa4f9_0_2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65791fa4f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8" name="Shape 558"/>
        <p:cNvGrpSpPr/>
        <p:nvPr/>
      </p:nvGrpSpPr>
      <p:grpSpPr>
        <a:xfrm>
          <a:off x="0" y="0"/>
          <a:ext cx="0" cy="0"/>
          <a:chOff x="0" y="0"/>
          <a:chExt cx="0" cy="0"/>
        </a:xfrm>
      </p:grpSpPr>
      <p:sp>
        <p:nvSpPr>
          <p:cNvPr id="559" name="Google Shape;559;g740cfb064c_0_46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740cfb064c_0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Oswald"/>
                <a:ea typeface="Oswald"/>
                <a:cs typeface="Oswald"/>
                <a:sym typeface="Oswald"/>
              </a:rPr>
              <a:t>The Ocean Race</a:t>
            </a:r>
            <a:r>
              <a:rPr lang="en" sz="1200">
                <a:solidFill>
                  <a:schemeClr val="dk1"/>
                </a:solidFill>
                <a:latin typeface="Oswald Regular"/>
                <a:ea typeface="Oswald Regular"/>
                <a:cs typeface="Oswald Regular"/>
                <a:sym typeface="Oswald Regular"/>
              </a:rPr>
              <a:t> — Crewed round the world race, 7-10 crew members depending on gender ratio. Typically has 9 or 10 legs (sometimes a leg can be as much as 20 days long), with in-port races at many of the stopover cities</a:t>
            </a:r>
            <a:endParaRPr sz="1200">
              <a:latin typeface="Oswald Regular"/>
              <a:ea typeface="Oswald Regular"/>
              <a:cs typeface="Oswald Regular"/>
              <a:sym typeface="Oswald Regul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5" name="Shape 565"/>
        <p:cNvGrpSpPr/>
        <p:nvPr/>
      </p:nvGrpSpPr>
      <p:grpSpPr>
        <a:xfrm>
          <a:off x="0" y="0"/>
          <a:ext cx="0" cy="0"/>
          <a:chOff x="0" y="0"/>
          <a:chExt cx="0" cy="0"/>
        </a:xfrm>
      </p:grpSpPr>
      <p:sp>
        <p:nvSpPr>
          <p:cNvPr id="566" name="Google Shape;566;g740cfb064c_0_47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740cfb064c_0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Oswald"/>
                <a:ea typeface="Oswald"/>
                <a:cs typeface="Oswald"/>
                <a:sym typeface="Oswald"/>
              </a:rPr>
              <a:t>Vendee Globe</a:t>
            </a:r>
            <a:r>
              <a:rPr lang="en" sz="1200">
                <a:solidFill>
                  <a:schemeClr val="dk1"/>
                </a:solidFill>
                <a:latin typeface="Oswald Regular"/>
                <a:ea typeface="Oswald Regular"/>
                <a:cs typeface="Oswald Regular"/>
                <a:sym typeface="Oswald Regular"/>
              </a:rPr>
              <a:t> — Single-handed non-stop round the world race, considered the ultimate test of endurance and skill. Starts and ends in France, every 4 years since 1989</a:t>
            </a:r>
            <a:endParaRPr sz="1200">
              <a:solidFill>
                <a:schemeClr val="dk1"/>
              </a:solidFill>
              <a:latin typeface="Oswald Regular"/>
              <a:ea typeface="Oswald Regular"/>
              <a:cs typeface="Oswald Regular"/>
              <a:sym typeface="Oswald Regular"/>
            </a:endParaRPr>
          </a:p>
          <a:p>
            <a:pPr indent="0" lvl="0" marL="0" rtl="0" algn="l">
              <a:lnSpc>
                <a:spcPct val="115000"/>
              </a:lnSpc>
              <a:spcBef>
                <a:spcPts val="0"/>
              </a:spcBef>
              <a:spcAft>
                <a:spcPts val="0"/>
              </a:spcAft>
              <a:buNone/>
            </a:pPr>
            <a:r>
              <a:t/>
            </a:r>
            <a:endParaRPr sz="1200">
              <a:solidFill>
                <a:schemeClr val="lt1"/>
              </a:solidFill>
              <a:latin typeface="Oswald Regular"/>
              <a:ea typeface="Oswald Regular"/>
              <a:cs typeface="Oswald Regular"/>
              <a:sym typeface="Oswald Regular"/>
            </a:endParaRPr>
          </a:p>
          <a:p>
            <a:pPr indent="0" lvl="0" marL="0" rtl="0" algn="l">
              <a:spcBef>
                <a:spcPts val="1600"/>
              </a:spcBef>
              <a:spcAft>
                <a:spcPts val="0"/>
              </a:spcAft>
              <a:buClr>
                <a:schemeClr val="dk1"/>
              </a:buClr>
              <a:buSzPts val="1100"/>
              <a:buFont typeface="Arial"/>
              <a:buNone/>
            </a:pPr>
            <a:r>
              <a:t/>
            </a:r>
            <a:endParaRPr sz="1400">
              <a:solidFill>
                <a:schemeClr val="dk1"/>
              </a:solidFill>
              <a:latin typeface="Oswald"/>
              <a:ea typeface="Oswald"/>
              <a:cs typeface="Oswald"/>
              <a:sym typeface="Oswa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5" name="Shape 575"/>
        <p:cNvGrpSpPr/>
        <p:nvPr/>
      </p:nvGrpSpPr>
      <p:grpSpPr>
        <a:xfrm>
          <a:off x="0" y="0"/>
          <a:ext cx="0" cy="0"/>
          <a:chOff x="0" y="0"/>
          <a:chExt cx="0" cy="0"/>
        </a:xfrm>
      </p:grpSpPr>
      <p:sp>
        <p:nvSpPr>
          <p:cNvPr id="576" name="Google Shape;576;g740cfb064c_0_47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740cfb064c_0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200">
                <a:latin typeface="Oswald Regular"/>
                <a:ea typeface="Oswald Regular"/>
                <a:cs typeface="Oswald Regular"/>
                <a:sym typeface="Oswald Regular"/>
              </a:rPr>
              <a:t>Hit and underground container 2 days out from the finish of Vendee. Broke a daggerboard and part of her rudder, but for the rest of the trip switched her daggerboard back and forth, twice her height and weight</a:t>
            </a:r>
            <a:endParaRPr sz="1200">
              <a:latin typeface="Oswald Regular"/>
              <a:ea typeface="Oswald Regular"/>
              <a:cs typeface="Oswald Regular"/>
              <a:sym typeface="Oswald Regul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2" name="Shape 582"/>
        <p:cNvGrpSpPr/>
        <p:nvPr/>
      </p:nvGrpSpPr>
      <p:grpSpPr>
        <a:xfrm>
          <a:off x="0" y="0"/>
          <a:ext cx="0" cy="0"/>
          <a:chOff x="0" y="0"/>
          <a:chExt cx="0" cy="0"/>
        </a:xfrm>
      </p:grpSpPr>
      <p:sp>
        <p:nvSpPr>
          <p:cNvPr id="583" name="Google Shape;583;g740cfb064c_0_48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740cfb064c_0_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333333"/>
                </a:solidFill>
                <a:highlight>
                  <a:schemeClr val="lt1"/>
                </a:highlight>
                <a:latin typeface="Oswald Regular"/>
                <a:ea typeface="Oswald Regular"/>
                <a:cs typeface="Oswald Regular"/>
                <a:sym typeface="Oswald Regular"/>
              </a:rPr>
              <a:t>WR - 27,354nm, 71 days, 14 hours, 18 minutes, 33 seconds</a:t>
            </a:r>
            <a:endParaRPr sz="1200">
              <a:solidFill>
                <a:srgbClr val="333333"/>
              </a:solidFill>
              <a:highlight>
                <a:schemeClr val="lt1"/>
              </a:highlight>
              <a:latin typeface="Oswald Regular"/>
              <a:ea typeface="Oswald Regular"/>
              <a:cs typeface="Oswald Regular"/>
              <a:sym typeface="Oswald Regular"/>
            </a:endParaRPr>
          </a:p>
          <a:p>
            <a:pPr indent="0" lvl="0" marL="0" rtl="0" algn="l">
              <a:lnSpc>
                <a:spcPct val="115000"/>
              </a:lnSpc>
              <a:spcBef>
                <a:spcPts val="1600"/>
              </a:spcBef>
              <a:spcAft>
                <a:spcPts val="0"/>
              </a:spcAft>
              <a:buNone/>
            </a:pPr>
            <a:r>
              <a:rPr lang="en" sz="1200">
                <a:solidFill>
                  <a:srgbClr val="333333"/>
                </a:solidFill>
                <a:highlight>
                  <a:schemeClr val="lt1"/>
                </a:highlight>
                <a:latin typeface="Oswald Regular"/>
                <a:ea typeface="Oswald Regular"/>
                <a:cs typeface="Oswald Regular"/>
                <a:sym typeface="Oswald Regular"/>
              </a:rPr>
              <a:t>Current record: 2017 — 42 days (100ft trimaran) </a:t>
            </a:r>
            <a:endParaRPr sz="1200">
              <a:solidFill>
                <a:srgbClr val="333333"/>
              </a:solidFill>
              <a:highlight>
                <a:schemeClr val="lt1"/>
              </a:highlight>
              <a:latin typeface="Oswald Regular"/>
              <a:ea typeface="Oswald Regular"/>
              <a:cs typeface="Oswald Regular"/>
              <a:sym typeface="Oswald Regular"/>
            </a:endParaRPr>
          </a:p>
          <a:p>
            <a:pPr indent="0" lvl="0" marL="0" rtl="0" algn="l">
              <a:lnSpc>
                <a:spcPct val="115000"/>
              </a:lnSpc>
              <a:spcBef>
                <a:spcPts val="1600"/>
              </a:spcBef>
              <a:spcAft>
                <a:spcPts val="1600"/>
              </a:spcAft>
              <a:buClr>
                <a:schemeClr val="dk1"/>
              </a:buClr>
              <a:buSzPts val="1100"/>
              <a:buFont typeface="Arial"/>
              <a:buNone/>
            </a:pPr>
            <a:r>
              <a:t/>
            </a:r>
            <a:endParaRPr sz="1200">
              <a:solidFill>
                <a:srgbClr val="333333"/>
              </a:solidFill>
              <a:highlight>
                <a:schemeClr val="lt1"/>
              </a:highlight>
              <a:latin typeface="Oswald Regular"/>
              <a:ea typeface="Oswald Regular"/>
              <a:cs typeface="Oswald Regular"/>
              <a:sym typeface="Oswald Regul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9" name="Shape 589"/>
        <p:cNvGrpSpPr/>
        <p:nvPr/>
      </p:nvGrpSpPr>
      <p:grpSpPr>
        <a:xfrm>
          <a:off x="0" y="0"/>
          <a:ext cx="0" cy="0"/>
          <a:chOff x="0" y="0"/>
          <a:chExt cx="0" cy="0"/>
        </a:xfrm>
      </p:grpSpPr>
      <p:sp>
        <p:nvSpPr>
          <p:cNvPr id="590" name="Google Shape;590;g740cfb064c_0_65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740cfb064c_0_6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6" name="Shape 596"/>
        <p:cNvGrpSpPr/>
        <p:nvPr/>
      </p:nvGrpSpPr>
      <p:grpSpPr>
        <a:xfrm>
          <a:off x="0" y="0"/>
          <a:ext cx="0" cy="0"/>
          <a:chOff x="0" y="0"/>
          <a:chExt cx="0" cy="0"/>
        </a:xfrm>
      </p:grpSpPr>
      <p:sp>
        <p:nvSpPr>
          <p:cNvPr id="597" name="Google Shape;597;g740cfb064c_0_66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740cfb064c_0_6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3" name="Shape 603"/>
        <p:cNvGrpSpPr/>
        <p:nvPr/>
      </p:nvGrpSpPr>
      <p:grpSpPr>
        <a:xfrm>
          <a:off x="0" y="0"/>
          <a:ext cx="0" cy="0"/>
          <a:chOff x="0" y="0"/>
          <a:chExt cx="0" cy="0"/>
        </a:xfrm>
      </p:grpSpPr>
      <p:sp>
        <p:nvSpPr>
          <p:cNvPr id="604" name="Google Shape;604;g740cfb064c_0_67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740cfb064c_0_6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0" name="Shape 610"/>
        <p:cNvGrpSpPr/>
        <p:nvPr/>
      </p:nvGrpSpPr>
      <p:grpSpPr>
        <a:xfrm>
          <a:off x="0" y="0"/>
          <a:ext cx="0" cy="0"/>
          <a:chOff x="0" y="0"/>
          <a:chExt cx="0" cy="0"/>
        </a:xfrm>
      </p:grpSpPr>
      <p:sp>
        <p:nvSpPr>
          <p:cNvPr id="611" name="Google Shape;611;g740cfb064c_0_67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740cfb064c_0_6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7" name="Shape 617"/>
        <p:cNvGrpSpPr/>
        <p:nvPr/>
      </p:nvGrpSpPr>
      <p:grpSpPr>
        <a:xfrm>
          <a:off x="0" y="0"/>
          <a:ext cx="0" cy="0"/>
          <a:chOff x="0" y="0"/>
          <a:chExt cx="0" cy="0"/>
        </a:xfrm>
      </p:grpSpPr>
      <p:sp>
        <p:nvSpPr>
          <p:cNvPr id="618" name="Google Shape;618;g740cfb064c_0_48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740cfb064c_0_4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2" name="Shape 622"/>
        <p:cNvGrpSpPr/>
        <p:nvPr/>
      </p:nvGrpSpPr>
      <p:grpSpPr>
        <a:xfrm>
          <a:off x="0" y="0"/>
          <a:ext cx="0" cy="0"/>
          <a:chOff x="0" y="0"/>
          <a:chExt cx="0" cy="0"/>
        </a:xfrm>
      </p:grpSpPr>
      <p:sp>
        <p:nvSpPr>
          <p:cNvPr id="623" name="Google Shape;623;g6fadbef334_0_2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6fadbef334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g65791fa4f9_0_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65791fa4f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Oswald Regular"/>
                <a:ea typeface="Oswald Regular"/>
                <a:cs typeface="Oswald Regular"/>
                <a:sym typeface="Oswald Regular"/>
              </a:rPr>
              <a:t>Noise levels:</a:t>
            </a:r>
            <a:endParaRPr sz="1200">
              <a:latin typeface="Oswald Regular"/>
              <a:ea typeface="Oswald Regular"/>
              <a:cs typeface="Oswald Regular"/>
              <a:sym typeface="Oswald Regular"/>
            </a:endParaRPr>
          </a:p>
          <a:p>
            <a:pPr indent="0" lvl="0" marL="0" rtl="0" algn="l">
              <a:spcBef>
                <a:spcPts val="0"/>
              </a:spcBef>
              <a:spcAft>
                <a:spcPts val="0"/>
              </a:spcAft>
              <a:buNone/>
            </a:pPr>
            <a:r>
              <a:rPr lang="en" sz="1200">
                <a:latin typeface="Oswald Regular"/>
                <a:ea typeface="Oswald Regular"/>
                <a:cs typeface="Oswald Regular"/>
                <a:sym typeface="Oswald Regular"/>
              </a:rPr>
              <a:t>60 dB: normal conversation, background music</a:t>
            </a:r>
            <a:endParaRPr sz="1200">
              <a:latin typeface="Oswald Regular"/>
              <a:ea typeface="Oswald Regular"/>
              <a:cs typeface="Oswald Regular"/>
              <a:sym typeface="Oswald Regular"/>
            </a:endParaRPr>
          </a:p>
          <a:p>
            <a:pPr indent="0" lvl="0" marL="0" rtl="0" algn="l">
              <a:spcBef>
                <a:spcPts val="0"/>
              </a:spcBef>
              <a:spcAft>
                <a:spcPts val="0"/>
              </a:spcAft>
              <a:buNone/>
            </a:pPr>
            <a:r>
              <a:rPr lang="en" sz="1200">
                <a:latin typeface="Oswald Regular"/>
                <a:ea typeface="Oswald Regular"/>
                <a:cs typeface="Oswald Regular"/>
                <a:sym typeface="Oswald Regular"/>
              </a:rPr>
              <a:t>70 dB: office noise, inside a car at 60 mph</a:t>
            </a:r>
            <a:endParaRPr sz="1200">
              <a:latin typeface="Oswald Regular"/>
              <a:ea typeface="Oswald Regular"/>
              <a:cs typeface="Oswald Regular"/>
              <a:sym typeface="Oswald Regular"/>
            </a:endParaRPr>
          </a:p>
          <a:p>
            <a:pPr indent="0" lvl="0" marL="0" rtl="0" algn="l">
              <a:spcBef>
                <a:spcPts val="0"/>
              </a:spcBef>
              <a:spcAft>
                <a:spcPts val="0"/>
              </a:spcAft>
              <a:buNone/>
            </a:pPr>
            <a:r>
              <a:rPr lang="en" sz="1200">
                <a:latin typeface="Oswald Regular"/>
                <a:ea typeface="Oswald Regular"/>
                <a:cs typeface="Oswald Regular"/>
                <a:sym typeface="Oswald Regular"/>
              </a:rPr>
              <a:t>75 dB: vacuum cleaner, average radio</a:t>
            </a:r>
            <a:endParaRPr sz="1200">
              <a:latin typeface="Oswald Regular"/>
              <a:ea typeface="Oswald Regular"/>
              <a:cs typeface="Oswald Regular"/>
              <a:sym typeface="Oswald Regular"/>
            </a:endParaRPr>
          </a:p>
          <a:p>
            <a:pPr indent="0" lvl="0" marL="0" rtl="0" algn="l">
              <a:spcBef>
                <a:spcPts val="0"/>
              </a:spcBef>
              <a:spcAft>
                <a:spcPts val="0"/>
              </a:spcAft>
              <a:buNone/>
            </a:pPr>
            <a:r>
              <a:rPr lang="en" sz="1200">
                <a:latin typeface="Oswald Regular"/>
                <a:ea typeface="Oswald Regular"/>
                <a:cs typeface="Oswald Regular"/>
                <a:sym typeface="Oswald Regular"/>
              </a:rPr>
              <a:t>80 dB: window air conditioner, noisey restaurant, power lawn mower,</a:t>
            </a:r>
            <a:endParaRPr sz="1200">
              <a:latin typeface="Oswald Regular"/>
              <a:ea typeface="Oswald Regular"/>
              <a:cs typeface="Oswald Regular"/>
              <a:sym typeface="Oswald Regular"/>
            </a:endParaRPr>
          </a:p>
          <a:p>
            <a:pPr indent="0" lvl="0" marL="0" rtl="0" algn="l">
              <a:spcBef>
                <a:spcPts val="0"/>
              </a:spcBef>
              <a:spcAft>
                <a:spcPts val="0"/>
              </a:spcAft>
              <a:buNone/>
            </a:pPr>
            <a:r>
              <a:rPr lang="en" sz="1200">
                <a:latin typeface="Oswald Regular"/>
                <a:ea typeface="Oswald Regular"/>
                <a:cs typeface="Oswald Regular"/>
                <a:sym typeface="Oswald Regular"/>
              </a:rPr>
              <a:t>Anything above 85 is harmful</a:t>
            </a:r>
            <a:endParaRPr sz="1200">
              <a:latin typeface="Oswald Regular"/>
              <a:ea typeface="Oswald Regular"/>
              <a:cs typeface="Oswald Regular"/>
              <a:sym typeface="Oswald Regul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Google Shape;86;g65791fa4f9_0_1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65791fa4f9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g65c6e446d4_0_2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65c6e446d4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65791fa4f9_0_4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65791fa4f9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65c6e446d4_0_4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65c6e446d4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65c6e446d4_0_6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65c6e446d4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92767"/>
            <a:ext cx="8520600" cy="27369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778833"/>
            <a:ext cx="85206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42029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Clr>
                <a:srgbClr val="FFFFFF"/>
              </a:buClr>
              <a:buSzPts val="2800"/>
              <a:buFont typeface="Oswald Regular"/>
              <a:buNone/>
              <a:defRPr>
                <a:solidFill>
                  <a:srgbClr val="FFFFFF"/>
                </a:solidFill>
                <a:latin typeface="Oswald Regular"/>
                <a:ea typeface="Oswald Regular"/>
                <a:cs typeface="Oswald Regular"/>
                <a:sym typeface="Oswald Regular"/>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Clr>
                <a:srgbClr val="FFFFFF"/>
              </a:buClr>
              <a:buSzPts val="1800"/>
              <a:buFont typeface="Oswald Regular"/>
              <a:buChar char="●"/>
              <a:defRPr>
                <a:solidFill>
                  <a:srgbClr val="FFFFFF"/>
                </a:solidFill>
                <a:latin typeface="Oswald Regular"/>
                <a:ea typeface="Oswald Regular"/>
                <a:cs typeface="Oswald Regular"/>
                <a:sym typeface="Oswald Regular"/>
              </a:defRPr>
            </a:lvl1pPr>
            <a:lvl2pPr indent="-317500" lvl="1" marL="914400">
              <a:spcBef>
                <a:spcPts val="1600"/>
              </a:spcBef>
              <a:spcAft>
                <a:spcPts val="0"/>
              </a:spcAft>
              <a:buClr>
                <a:srgbClr val="FFFFFF"/>
              </a:buClr>
              <a:buSzPts val="1400"/>
              <a:buFont typeface="Oswald Regular"/>
              <a:buChar char="○"/>
              <a:defRPr>
                <a:solidFill>
                  <a:srgbClr val="FFFFFF"/>
                </a:solidFill>
                <a:latin typeface="Oswald Regular"/>
                <a:ea typeface="Oswald Regular"/>
                <a:cs typeface="Oswald Regular"/>
                <a:sym typeface="Oswald Regular"/>
              </a:defRPr>
            </a:lvl2pPr>
            <a:lvl3pPr indent="-317500" lvl="2" marL="1371600">
              <a:spcBef>
                <a:spcPts val="1600"/>
              </a:spcBef>
              <a:spcAft>
                <a:spcPts val="0"/>
              </a:spcAft>
              <a:buClr>
                <a:srgbClr val="FFFFFF"/>
              </a:buClr>
              <a:buSzPts val="1400"/>
              <a:buFont typeface="Oswald Regular"/>
              <a:buChar char="■"/>
              <a:defRPr>
                <a:solidFill>
                  <a:srgbClr val="FFFFFF"/>
                </a:solidFill>
                <a:latin typeface="Oswald Regular"/>
                <a:ea typeface="Oswald Regular"/>
                <a:cs typeface="Oswald Regular"/>
                <a:sym typeface="Oswald Regular"/>
              </a:defRPr>
            </a:lvl3pPr>
            <a:lvl4pPr indent="-317500" lvl="3" marL="1828800">
              <a:spcBef>
                <a:spcPts val="1600"/>
              </a:spcBef>
              <a:spcAft>
                <a:spcPts val="0"/>
              </a:spcAft>
              <a:buClr>
                <a:srgbClr val="FFFFFF"/>
              </a:buClr>
              <a:buSzPts val="1400"/>
              <a:buFont typeface="Oswald Regular"/>
              <a:buChar char="●"/>
              <a:defRPr>
                <a:solidFill>
                  <a:srgbClr val="FFFFFF"/>
                </a:solidFill>
                <a:latin typeface="Oswald Regular"/>
                <a:ea typeface="Oswald Regular"/>
                <a:cs typeface="Oswald Regular"/>
                <a:sym typeface="Oswald Regular"/>
              </a:defRPr>
            </a:lvl4pPr>
            <a:lvl5pPr indent="-317500" lvl="4" marL="2286000">
              <a:spcBef>
                <a:spcPts val="1600"/>
              </a:spcBef>
              <a:spcAft>
                <a:spcPts val="0"/>
              </a:spcAft>
              <a:buClr>
                <a:srgbClr val="FFFFFF"/>
              </a:buClr>
              <a:buSzPts val="1400"/>
              <a:buFont typeface="Oswald Regular"/>
              <a:buChar char="○"/>
              <a:defRPr>
                <a:solidFill>
                  <a:srgbClr val="FFFFFF"/>
                </a:solidFill>
                <a:latin typeface="Oswald Regular"/>
                <a:ea typeface="Oswald Regular"/>
                <a:cs typeface="Oswald Regular"/>
                <a:sym typeface="Oswald Regular"/>
              </a:defRPr>
            </a:lvl5pPr>
            <a:lvl6pPr indent="-317500" lvl="5" marL="2743200">
              <a:spcBef>
                <a:spcPts val="1600"/>
              </a:spcBef>
              <a:spcAft>
                <a:spcPts val="0"/>
              </a:spcAft>
              <a:buClr>
                <a:srgbClr val="FFFFFF"/>
              </a:buClr>
              <a:buSzPts val="1400"/>
              <a:buFont typeface="Oswald Regular"/>
              <a:buChar char="■"/>
              <a:defRPr>
                <a:solidFill>
                  <a:srgbClr val="FFFFFF"/>
                </a:solidFill>
                <a:latin typeface="Oswald Regular"/>
                <a:ea typeface="Oswald Regular"/>
                <a:cs typeface="Oswald Regular"/>
                <a:sym typeface="Oswald Regular"/>
              </a:defRPr>
            </a:lvl6pPr>
            <a:lvl7pPr indent="-317500" lvl="6" marL="3200400">
              <a:spcBef>
                <a:spcPts val="1600"/>
              </a:spcBef>
              <a:spcAft>
                <a:spcPts val="0"/>
              </a:spcAft>
              <a:buClr>
                <a:srgbClr val="FFFFFF"/>
              </a:buClr>
              <a:buSzPts val="1400"/>
              <a:buFont typeface="Oswald Regular"/>
              <a:buChar char="●"/>
              <a:defRPr>
                <a:solidFill>
                  <a:srgbClr val="FFFFFF"/>
                </a:solidFill>
                <a:latin typeface="Oswald Regular"/>
                <a:ea typeface="Oswald Regular"/>
                <a:cs typeface="Oswald Regular"/>
                <a:sym typeface="Oswald Regular"/>
              </a:defRPr>
            </a:lvl7pPr>
            <a:lvl8pPr indent="-317500" lvl="7" marL="3657600">
              <a:spcBef>
                <a:spcPts val="1600"/>
              </a:spcBef>
              <a:spcAft>
                <a:spcPts val="0"/>
              </a:spcAft>
              <a:buClr>
                <a:srgbClr val="FFFFFF"/>
              </a:buClr>
              <a:buSzPts val="1400"/>
              <a:buFont typeface="Oswald Regular"/>
              <a:buChar char="○"/>
              <a:defRPr>
                <a:solidFill>
                  <a:srgbClr val="FFFFFF"/>
                </a:solidFill>
                <a:latin typeface="Oswald Regular"/>
                <a:ea typeface="Oswald Regular"/>
                <a:cs typeface="Oswald Regular"/>
                <a:sym typeface="Oswald Regular"/>
              </a:defRPr>
            </a:lvl8pPr>
            <a:lvl9pPr indent="-317500" lvl="8" marL="4114800">
              <a:spcBef>
                <a:spcPts val="1600"/>
              </a:spcBef>
              <a:spcAft>
                <a:spcPts val="1600"/>
              </a:spcAft>
              <a:buClr>
                <a:srgbClr val="FFFFFF"/>
              </a:buClr>
              <a:buSzPts val="1400"/>
              <a:buFont typeface="Oswald Regular"/>
              <a:buChar char="■"/>
              <a:defRPr>
                <a:solidFill>
                  <a:srgbClr val="FFFFFF"/>
                </a:solidFill>
                <a:latin typeface="Oswald Regular"/>
                <a:ea typeface="Oswald Regular"/>
                <a:cs typeface="Oswald Regular"/>
                <a:sym typeface="Oswald Regular"/>
              </a:defRPr>
            </a:lvl9pPr>
          </a:lstStyle>
          <a:p/>
        </p:txBody>
      </p:sp>
      <p:sp>
        <p:nvSpPr>
          <p:cNvPr id="19" name="Google Shape;19;p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600200"/>
            <a:ext cx="6367800" cy="54543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644233"/>
            <a:ext cx="4045200" cy="19764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737433"/>
            <a:ext cx="4045200" cy="1646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965433"/>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00000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22.png"/><Relationship Id="rId5"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43.png"/><Relationship Id="rId5"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15.png"/><Relationship Id="rId7" Type="http://schemas.openxmlformats.org/officeDocument/2006/relationships/image" Target="../media/image2.png"/><Relationship Id="rId8"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www.youtube.com/watch?v=6zUk4P2sJ6k" TargetMode="External"/><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www.youtube.com/watch?v=Od09b8uE2gU" TargetMode="External"/><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en.wikipedia.org/wiki/Roaring_Forties" TargetMode="External"/><Relationship Id="rId4" Type="http://schemas.openxmlformats.org/officeDocument/2006/relationships/image" Target="../media/image36.png"/><Relationship Id="rId5" Type="http://schemas.openxmlformats.org/officeDocument/2006/relationships/image" Target="../media/image49.png"/><Relationship Id="rId6"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www.youtube.com/watch?v=qe2i29ve1sw" TargetMode="External"/><Relationship Id="rId4" Type="http://schemas.openxmlformats.org/officeDocument/2006/relationships/image" Target="../media/image3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8.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www.youtube.com/watch?v=5v4RYcfIaxo" TargetMode="External"/><Relationship Id="rId4" Type="http://schemas.openxmlformats.org/officeDocument/2006/relationships/image" Target="../media/image3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www.youtube.com/watch?v=5v4RYcfIaxo" TargetMode="External"/><Relationship Id="rId4" Type="http://schemas.openxmlformats.org/officeDocument/2006/relationships/image" Target="../media/image4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www.youtube.com/watch?v=5v4RYcfIaxo" TargetMode="External"/><Relationship Id="rId4" Type="http://schemas.openxmlformats.org/officeDocument/2006/relationships/image" Target="../media/image4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www.youtube.com/watch?v=5v4RYcfIaxo" TargetMode="External"/><Relationship Id="rId4" Type="http://schemas.openxmlformats.org/officeDocument/2006/relationships/image" Target="../media/image3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hyperlink" Target="http://www.youtube.com/watch?v=ARjobIyDKCA" TargetMode="External"/><Relationship Id="rId4" Type="http://schemas.openxmlformats.org/officeDocument/2006/relationships/image" Target="../media/image3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1.png"/><Relationship Id="rId4" Type="http://schemas.openxmlformats.org/officeDocument/2006/relationships/image" Target="../media/image50.png"/><Relationship Id="rId5" Type="http://schemas.openxmlformats.org/officeDocument/2006/relationships/image" Target="../media/image56.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31.png"/><Relationship Id="rId5"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54.png"/><Relationship Id="rId5" Type="http://schemas.openxmlformats.org/officeDocument/2006/relationships/image" Target="../media/image20.png"/><Relationship Id="rId6" Type="http://schemas.openxmlformats.org/officeDocument/2006/relationships/image" Target="../media/image7.png"/><Relationship Id="rId7"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29.png"/><Relationship Id="rId5" Type="http://schemas.openxmlformats.org/officeDocument/2006/relationships/image" Target="../media/image18.png"/><Relationship Id="rId6" Type="http://schemas.openxmlformats.org/officeDocument/2006/relationships/image" Target="../media/image26.png"/><Relationship Id="rId7" Type="http://schemas.openxmlformats.org/officeDocument/2006/relationships/image" Target="../media/image19.png"/><Relationship Id="rId8"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992767"/>
            <a:ext cx="8520600" cy="2736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Oswald Regular"/>
                <a:ea typeface="Oswald Regular"/>
                <a:cs typeface="Oswald Regular"/>
                <a:sym typeface="Oswald Regular"/>
              </a:rPr>
              <a:t>Sailing</a:t>
            </a:r>
            <a:endParaRPr>
              <a:solidFill>
                <a:srgbClr val="FFFFFF"/>
              </a:solidFill>
              <a:latin typeface="Oswald Regular"/>
              <a:ea typeface="Oswald Regular"/>
              <a:cs typeface="Oswald Regular"/>
              <a:sym typeface="Oswald Regular"/>
            </a:endParaRPr>
          </a:p>
        </p:txBody>
      </p:sp>
      <p:sp>
        <p:nvSpPr>
          <p:cNvPr id="55" name="Google Shape;55;p13"/>
          <p:cNvSpPr txBox="1"/>
          <p:nvPr>
            <p:ph idx="1" type="subTitle"/>
          </p:nvPr>
        </p:nvSpPr>
        <p:spPr>
          <a:xfrm>
            <a:off x="311700" y="3778833"/>
            <a:ext cx="8520600" cy="105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Oswald Regular"/>
                <a:ea typeface="Oswald Regular"/>
                <a:cs typeface="Oswald Regular"/>
                <a:sym typeface="Oswald Regular"/>
              </a:rPr>
              <a:t>The most extreme sport you always ignore during the Olympics</a:t>
            </a:r>
            <a:endParaRPr>
              <a:solidFill>
                <a:srgbClr val="FFFFFF"/>
              </a:solidFill>
              <a:latin typeface="Oswald Regular"/>
              <a:ea typeface="Oswald Regular"/>
              <a:cs typeface="Oswald Regular"/>
              <a:sym typeface="Oswald Regular"/>
            </a:endParaRPr>
          </a:p>
          <a:p>
            <a:pPr indent="0" lvl="0" marL="0" rtl="0" algn="ctr">
              <a:spcBef>
                <a:spcPts val="0"/>
              </a:spcBef>
              <a:spcAft>
                <a:spcPts val="0"/>
              </a:spcAft>
              <a:buNone/>
            </a:pPr>
            <a:r>
              <a:rPr lang="en">
                <a:solidFill>
                  <a:srgbClr val="FFFFFF"/>
                </a:solidFill>
                <a:latin typeface="Oswald Regular"/>
                <a:ea typeface="Oswald Regular"/>
                <a:cs typeface="Oswald Regular"/>
                <a:sym typeface="Oswald Regular"/>
              </a:rPr>
              <a:t>or</a:t>
            </a:r>
            <a:endParaRPr>
              <a:solidFill>
                <a:srgbClr val="FFFFFF"/>
              </a:solidFill>
              <a:latin typeface="Oswald Regular"/>
              <a:ea typeface="Oswald Regular"/>
              <a:cs typeface="Oswald Regular"/>
              <a:sym typeface="Oswald Regular"/>
            </a:endParaRPr>
          </a:p>
          <a:p>
            <a:pPr indent="0" lvl="0" marL="0" rtl="0" algn="ctr">
              <a:spcBef>
                <a:spcPts val="0"/>
              </a:spcBef>
              <a:spcAft>
                <a:spcPts val="0"/>
              </a:spcAft>
              <a:buNone/>
            </a:pPr>
            <a:r>
              <a:rPr lang="en">
                <a:solidFill>
                  <a:srgbClr val="FFFFFF"/>
                </a:solidFill>
                <a:latin typeface="Oswald Regular"/>
                <a:ea typeface="Oswald Regular"/>
                <a:cs typeface="Oswald Regular"/>
                <a:sym typeface="Oswald Regular"/>
              </a:rPr>
              <a:t>Not just for rich assholes</a:t>
            </a:r>
            <a:endParaRPr>
              <a:solidFill>
                <a:srgbClr val="FFFFFF"/>
              </a:solidFill>
              <a:latin typeface="Oswald Regular"/>
              <a:ea typeface="Oswald Regular"/>
              <a:cs typeface="Oswald Regular"/>
              <a:sym typeface="Oswald Regul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22"/>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Micaela, how do I know if my boat is shiny?</a:t>
            </a:r>
            <a:endParaRPr/>
          </a:p>
        </p:txBody>
      </p:sp>
      <p:grpSp>
        <p:nvGrpSpPr>
          <p:cNvPr id="142" name="Google Shape;142;p22"/>
          <p:cNvGrpSpPr/>
          <p:nvPr/>
        </p:nvGrpSpPr>
        <p:grpSpPr>
          <a:xfrm>
            <a:off x="142879" y="1133009"/>
            <a:ext cx="8867521" cy="5501496"/>
            <a:chOff x="142879" y="1133009"/>
            <a:chExt cx="8867521" cy="5501496"/>
          </a:xfrm>
        </p:grpSpPr>
        <p:grpSp>
          <p:nvGrpSpPr>
            <p:cNvPr id="143" name="Google Shape;143;p22"/>
            <p:cNvGrpSpPr/>
            <p:nvPr/>
          </p:nvGrpSpPr>
          <p:grpSpPr>
            <a:xfrm>
              <a:off x="705954" y="1877975"/>
              <a:ext cx="1857000" cy="1258325"/>
              <a:chOff x="705954" y="1877975"/>
              <a:chExt cx="1857000" cy="1258325"/>
            </a:xfrm>
          </p:grpSpPr>
          <p:sp>
            <p:nvSpPr>
              <p:cNvPr id="144" name="Google Shape;144;p22"/>
              <p:cNvSpPr/>
              <p:nvPr/>
            </p:nvSpPr>
            <p:spPr>
              <a:xfrm>
                <a:off x="705954" y="2179600"/>
                <a:ext cx="1857000" cy="956700"/>
              </a:xfrm>
              <a:prstGeom prst="roundRect">
                <a:avLst>
                  <a:gd fmla="val 9723" name="adj"/>
                </a:avLst>
              </a:prstGeom>
              <a:solidFill>
                <a:srgbClr val="434343"/>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Oswald"/>
                    <a:ea typeface="Oswald"/>
                    <a:cs typeface="Oswald"/>
                    <a:sym typeface="Oswald"/>
                  </a:rPr>
                  <a:t>But how do I know? </a:t>
                </a:r>
                <a:endParaRPr>
                  <a:solidFill>
                    <a:srgbClr val="FFFFFF"/>
                  </a:solidFill>
                  <a:latin typeface="Oswald"/>
                  <a:ea typeface="Oswald"/>
                  <a:cs typeface="Oswald"/>
                  <a:sym typeface="Oswald"/>
                </a:endParaRPr>
              </a:p>
              <a:p>
                <a:pPr indent="0" lvl="0" marL="0" rtl="0" algn="ctr">
                  <a:spcBef>
                    <a:spcPts val="0"/>
                  </a:spcBef>
                  <a:spcAft>
                    <a:spcPts val="0"/>
                  </a:spcAft>
                  <a:buNone/>
                </a:pPr>
                <a:r>
                  <a:rPr lang="en" sz="1000">
                    <a:solidFill>
                      <a:srgbClr val="FFFFFF"/>
                    </a:solidFill>
                    <a:latin typeface="Oswald"/>
                    <a:ea typeface="Oswald"/>
                    <a:cs typeface="Oswald"/>
                    <a:sym typeface="Oswald"/>
                  </a:rPr>
                  <a:t>o</a:t>
                </a:r>
                <a:r>
                  <a:rPr lang="en" sz="1000">
                    <a:solidFill>
                      <a:srgbClr val="FFFFFF"/>
                    </a:solidFill>
                    <a:latin typeface="Oswald"/>
                    <a:ea typeface="Oswald"/>
                    <a:cs typeface="Oswald"/>
                    <a:sym typeface="Oswald"/>
                  </a:rPr>
                  <a:t>r</a:t>
                </a:r>
                <a:endParaRPr sz="1000">
                  <a:solidFill>
                    <a:srgbClr val="FFFFFF"/>
                  </a:solidFill>
                  <a:latin typeface="Oswald"/>
                  <a:ea typeface="Oswald"/>
                  <a:cs typeface="Oswald"/>
                  <a:sym typeface="Oswald"/>
                </a:endParaRPr>
              </a:p>
              <a:p>
                <a:pPr indent="0" lvl="0" marL="0" rtl="0" algn="ctr">
                  <a:spcBef>
                    <a:spcPts val="0"/>
                  </a:spcBef>
                  <a:spcAft>
                    <a:spcPts val="0"/>
                  </a:spcAft>
                  <a:buNone/>
                </a:pPr>
                <a:r>
                  <a:rPr lang="en">
                    <a:solidFill>
                      <a:srgbClr val="FFFFFF"/>
                    </a:solidFill>
                    <a:latin typeface="Oswald"/>
                    <a:ea typeface="Oswald"/>
                    <a:cs typeface="Oswald"/>
                    <a:sym typeface="Oswald"/>
                  </a:rPr>
                  <a:t>What about that boat over there?</a:t>
                </a:r>
                <a:endParaRPr>
                  <a:solidFill>
                    <a:srgbClr val="FFFFFF"/>
                  </a:solidFill>
                  <a:latin typeface="Oswald"/>
                  <a:ea typeface="Oswald"/>
                  <a:cs typeface="Oswald"/>
                  <a:sym typeface="Oswald"/>
                </a:endParaRPr>
              </a:p>
            </p:txBody>
          </p:sp>
          <p:cxnSp>
            <p:nvCxnSpPr>
              <p:cNvPr id="145" name="Google Shape;145;p22"/>
              <p:cNvCxnSpPr>
                <a:stCxn id="146" idx="2"/>
                <a:endCxn id="144" idx="0"/>
              </p:cNvCxnSpPr>
              <p:nvPr/>
            </p:nvCxnSpPr>
            <p:spPr>
              <a:xfrm>
                <a:off x="1634454" y="1877975"/>
                <a:ext cx="0" cy="301500"/>
              </a:xfrm>
              <a:prstGeom prst="straightConnector1">
                <a:avLst/>
              </a:prstGeom>
              <a:noFill/>
              <a:ln cap="flat" cmpd="sng" w="19050">
                <a:solidFill>
                  <a:srgbClr val="FFFFFF"/>
                </a:solidFill>
                <a:prstDash val="solid"/>
                <a:round/>
                <a:headEnd len="med" w="med" type="none"/>
                <a:tailEnd len="med" w="med" type="triangle"/>
              </a:ln>
            </p:spPr>
          </p:cxnSp>
        </p:grpSp>
        <p:grpSp>
          <p:nvGrpSpPr>
            <p:cNvPr id="147" name="Google Shape;147;p22"/>
            <p:cNvGrpSpPr/>
            <p:nvPr/>
          </p:nvGrpSpPr>
          <p:grpSpPr>
            <a:xfrm>
              <a:off x="563004" y="1133009"/>
              <a:ext cx="2142900" cy="744966"/>
              <a:chOff x="563004" y="1133009"/>
              <a:chExt cx="2142900" cy="744966"/>
            </a:xfrm>
          </p:grpSpPr>
          <p:sp>
            <p:nvSpPr>
              <p:cNvPr id="146" name="Google Shape;146;p22"/>
              <p:cNvSpPr/>
              <p:nvPr/>
            </p:nvSpPr>
            <p:spPr>
              <a:xfrm>
                <a:off x="563004" y="1433075"/>
                <a:ext cx="2142900" cy="444900"/>
              </a:xfrm>
              <a:prstGeom prst="roundRect">
                <a:avLst>
                  <a:gd fmla="val 16667" name="adj"/>
                </a:avLst>
              </a:prstGeom>
              <a:solidFill>
                <a:srgbClr val="434343"/>
              </a:solidFill>
              <a:ln cap="flat" cmpd="sng" w="381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Oswald"/>
                    <a:ea typeface="Oswald"/>
                    <a:cs typeface="Oswald"/>
                    <a:sym typeface="Oswald"/>
                  </a:rPr>
                  <a:t>It probably isn’t shiny</a:t>
                </a:r>
                <a:endParaRPr sz="1800">
                  <a:solidFill>
                    <a:srgbClr val="FFFFFF"/>
                  </a:solidFill>
                  <a:latin typeface="Oswald"/>
                  <a:ea typeface="Oswald"/>
                  <a:cs typeface="Oswald"/>
                  <a:sym typeface="Oswald"/>
                </a:endParaRPr>
              </a:p>
            </p:txBody>
          </p:sp>
          <p:cxnSp>
            <p:nvCxnSpPr>
              <p:cNvPr id="148" name="Google Shape;148;p22"/>
              <p:cNvCxnSpPr/>
              <p:nvPr/>
            </p:nvCxnSpPr>
            <p:spPr>
              <a:xfrm>
                <a:off x="1634454" y="1133009"/>
                <a:ext cx="0" cy="301500"/>
              </a:xfrm>
              <a:prstGeom prst="straightConnector1">
                <a:avLst/>
              </a:prstGeom>
              <a:noFill/>
              <a:ln cap="flat" cmpd="sng" w="19050">
                <a:solidFill>
                  <a:srgbClr val="FFFFFF"/>
                </a:solidFill>
                <a:prstDash val="solid"/>
                <a:round/>
                <a:headEnd len="med" w="med" type="none"/>
                <a:tailEnd len="med" w="med" type="triangle"/>
              </a:ln>
            </p:spPr>
          </p:cxnSp>
        </p:grpSp>
        <p:grpSp>
          <p:nvGrpSpPr>
            <p:cNvPr id="149" name="Google Shape;149;p22"/>
            <p:cNvGrpSpPr/>
            <p:nvPr/>
          </p:nvGrpSpPr>
          <p:grpSpPr>
            <a:xfrm>
              <a:off x="142879" y="3136300"/>
              <a:ext cx="2258975" cy="2640275"/>
              <a:chOff x="142879" y="3136300"/>
              <a:chExt cx="2258975" cy="2640275"/>
            </a:xfrm>
          </p:grpSpPr>
          <p:grpSp>
            <p:nvGrpSpPr>
              <p:cNvPr id="150" name="Google Shape;150;p22"/>
              <p:cNvGrpSpPr/>
              <p:nvPr/>
            </p:nvGrpSpPr>
            <p:grpSpPr>
              <a:xfrm>
                <a:off x="867054" y="3136300"/>
                <a:ext cx="1534800" cy="1583854"/>
                <a:chOff x="867054" y="3136300"/>
                <a:chExt cx="1534800" cy="1583854"/>
              </a:xfrm>
            </p:grpSpPr>
            <p:sp>
              <p:nvSpPr>
                <p:cNvPr id="151" name="Google Shape;151;p22"/>
                <p:cNvSpPr/>
                <p:nvPr/>
              </p:nvSpPr>
              <p:spPr>
                <a:xfrm>
                  <a:off x="867054" y="3437925"/>
                  <a:ext cx="1534800" cy="444900"/>
                </a:xfrm>
                <a:prstGeom prst="roundRect">
                  <a:avLst>
                    <a:gd fmla="val 9723" name="adj"/>
                  </a:avLst>
                </a:prstGeom>
                <a:solidFill>
                  <a:srgbClr val="434343"/>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Oswald"/>
                      <a:ea typeface="Oswald"/>
                      <a:cs typeface="Oswald"/>
                      <a:sym typeface="Oswald"/>
                    </a:rPr>
                    <a:t>Is it a big boat?</a:t>
                  </a:r>
                  <a:endParaRPr sz="1800">
                    <a:solidFill>
                      <a:srgbClr val="FFFFFF"/>
                    </a:solidFill>
                    <a:latin typeface="Oswald"/>
                    <a:ea typeface="Oswald"/>
                    <a:cs typeface="Oswald"/>
                    <a:sym typeface="Oswald"/>
                  </a:endParaRPr>
                </a:p>
              </p:txBody>
            </p:sp>
            <p:sp>
              <p:nvSpPr>
                <p:cNvPr id="152" name="Google Shape;152;p22"/>
                <p:cNvSpPr/>
                <p:nvPr/>
              </p:nvSpPr>
              <p:spPr>
                <a:xfrm>
                  <a:off x="1799279" y="4275254"/>
                  <a:ext cx="510600" cy="444900"/>
                </a:xfrm>
                <a:prstGeom prst="roundRect">
                  <a:avLst>
                    <a:gd fmla="val 9723" name="adj"/>
                  </a:avLst>
                </a:prstGeom>
                <a:solidFill>
                  <a:srgbClr val="434343"/>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Oswald"/>
                      <a:ea typeface="Oswald"/>
                      <a:cs typeface="Oswald"/>
                      <a:sym typeface="Oswald"/>
                    </a:rPr>
                    <a:t>yes</a:t>
                  </a:r>
                  <a:endParaRPr>
                    <a:solidFill>
                      <a:srgbClr val="FFFFFF"/>
                    </a:solidFill>
                    <a:latin typeface="Oswald"/>
                    <a:ea typeface="Oswald"/>
                    <a:cs typeface="Oswald"/>
                    <a:sym typeface="Oswald"/>
                  </a:endParaRPr>
                </a:p>
              </p:txBody>
            </p:sp>
            <p:sp>
              <p:nvSpPr>
                <p:cNvPr id="153" name="Google Shape;153;p22"/>
                <p:cNvSpPr/>
                <p:nvPr/>
              </p:nvSpPr>
              <p:spPr>
                <a:xfrm>
                  <a:off x="959029" y="4275254"/>
                  <a:ext cx="510600" cy="444900"/>
                </a:xfrm>
                <a:prstGeom prst="roundRect">
                  <a:avLst>
                    <a:gd fmla="val 9723" name="adj"/>
                  </a:avLst>
                </a:prstGeom>
                <a:solidFill>
                  <a:srgbClr val="434343"/>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Oswald"/>
                      <a:ea typeface="Oswald"/>
                      <a:cs typeface="Oswald"/>
                      <a:sym typeface="Oswald"/>
                    </a:rPr>
                    <a:t>no</a:t>
                  </a:r>
                  <a:endParaRPr>
                    <a:solidFill>
                      <a:srgbClr val="FFFFFF"/>
                    </a:solidFill>
                    <a:latin typeface="Oswald"/>
                    <a:ea typeface="Oswald"/>
                    <a:cs typeface="Oswald"/>
                    <a:sym typeface="Oswald"/>
                  </a:endParaRPr>
                </a:p>
              </p:txBody>
            </p:sp>
            <p:cxnSp>
              <p:nvCxnSpPr>
                <p:cNvPr id="154" name="Google Shape;154;p22"/>
                <p:cNvCxnSpPr/>
                <p:nvPr/>
              </p:nvCxnSpPr>
              <p:spPr>
                <a:xfrm>
                  <a:off x="1634454" y="3136300"/>
                  <a:ext cx="0" cy="301500"/>
                </a:xfrm>
                <a:prstGeom prst="straightConnector1">
                  <a:avLst/>
                </a:prstGeom>
                <a:noFill/>
                <a:ln cap="flat" cmpd="sng" w="19050">
                  <a:solidFill>
                    <a:srgbClr val="FFFFFF"/>
                  </a:solidFill>
                  <a:prstDash val="solid"/>
                  <a:round/>
                  <a:headEnd len="med" w="med" type="none"/>
                  <a:tailEnd len="med" w="med" type="triangle"/>
                </a:ln>
              </p:spPr>
            </p:cxnSp>
            <p:cxnSp>
              <p:nvCxnSpPr>
                <p:cNvPr id="155" name="Google Shape;155;p22"/>
                <p:cNvCxnSpPr>
                  <a:stCxn id="151" idx="2"/>
                  <a:endCxn id="153" idx="0"/>
                </p:cNvCxnSpPr>
                <p:nvPr/>
              </p:nvCxnSpPr>
              <p:spPr>
                <a:xfrm rot="5400000">
                  <a:off x="1228254" y="3869025"/>
                  <a:ext cx="392400" cy="420000"/>
                </a:xfrm>
                <a:prstGeom prst="bentConnector3">
                  <a:avLst>
                    <a:gd fmla="val 50004" name="adj1"/>
                  </a:avLst>
                </a:prstGeom>
                <a:noFill/>
                <a:ln cap="flat" cmpd="sng" w="19050">
                  <a:solidFill>
                    <a:srgbClr val="FFFFFF"/>
                  </a:solidFill>
                  <a:prstDash val="solid"/>
                  <a:round/>
                  <a:headEnd len="med" w="med" type="none"/>
                  <a:tailEnd len="med" w="med" type="stealth"/>
                </a:ln>
              </p:spPr>
            </p:cxnSp>
            <p:cxnSp>
              <p:nvCxnSpPr>
                <p:cNvPr id="156" name="Google Shape;156;p22"/>
                <p:cNvCxnSpPr>
                  <a:stCxn id="151" idx="2"/>
                  <a:endCxn id="152" idx="0"/>
                </p:cNvCxnSpPr>
                <p:nvPr/>
              </p:nvCxnSpPr>
              <p:spPr>
                <a:xfrm flipH="1" rot="-5400000">
                  <a:off x="1648254" y="3869025"/>
                  <a:ext cx="392400" cy="420000"/>
                </a:xfrm>
                <a:prstGeom prst="bentConnector3">
                  <a:avLst>
                    <a:gd fmla="val 50004" name="adj1"/>
                  </a:avLst>
                </a:prstGeom>
                <a:noFill/>
                <a:ln cap="flat" cmpd="sng" w="19050">
                  <a:solidFill>
                    <a:srgbClr val="FFFFFF"/>
                  </a:solidFill>
                  <a:prstDash val="solid"/>
                  <a:round/>
                  <a:headEnd len="med" w="med" type="none"/>
                  <a:tailEnd len="med" w="med" type="stealth"/>
                </a:ln>
              </p:spPr>
            </p:cxnSp>
          </p:grpSp>
          <p:sp>
            <p:nvSpPr>
              <p:cNvPr id="157" name="Google Shape;157;p22"/>
              <p:cNvSpPr/>
              <p:nvPr/>
            </p:nvSpPr>
            <p:spPr>
              <a:xfrm>
                <a:off x="142879" y="5232075"/>
                <a:ext cx="1173900" cy="544500"/>
              </a:xfrm>
              <a:prstGeom prst="roundRect">
                <a:avLst>
                  <a:gd fmla="val 16667" name="adj"/>
                </a:avLst>
              </a:prstGeom>
              <a:solidFill>
                <a:srgbClr val="434343"/>
              </a:solidFill>
              <a:ln cap="flat" cmpd="sng" w="381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Oswald"/>
                    <a:ea typeface="Oswald"/>
                    <a:cs typeface="Oswald"/>
                    <a:sym typeface="Oswald"/>
                  </a:rPr>
                  <a:t>It probably </a:t>
                </a:r>
                <a:endParaRPr sz="1800">
                  <a:solidFill>
                    <a:srgbClr val="FFFFFF"/>
                  </a:solidFill>
                  <a:latin typeface="Oswald"/>
                  <a:ea typeface="Oswald"/>
                  <a:cs typeface="Oswald"/>
                  <a:sym typeface="Oswald"/>
                </a:endParaRPr>
              </a:p>
              <a:p>
                <a:pPr indent="0" lvl="0" marL="0" rtl="0" algn="ctr">
                  <a:spcBef>
                    <a:spcPts val="0"/>
                  </a:spcBef>
                  <a:spcAft>
                    <a:spcPts val="0"/>
                  </a:spcAft>
                  <a:buNone/>
                </a:pPr>
                <a:r>
                  <a:rPr lang="en" sz="1800">
                    <a:solidFill>
                      <a:srgbClr val="FFFFFF"/>
                    </a:solidFill>
                    <a:latin typeface="Oswald"/>
                    <a:ea typeface="Oswald"/>
                    <a:cs typeface="Oswald"/>
                    <a:sym typeface="Oswald"/>
                  </a:rPr>
                  <a:t>isn’t shiny</a:t>
                </a:r>
                <a:endParaRPr sz="1800">
                  <a:solidFill>
                    <a:srgbClr val="FFFFFF"/>
                  </a:solidFill>
                  <a:latin typeface="Oswald"/>
                  <a:ea typeface="Oswald"/>
                  <a:cs typeface="Oswald"/>
                  <a:sym typeface="Oswald"/>
                </a:endParaRPr>
              </a:p>
            </p:txBody>
          </p:sp>
          <p:cxnSp>
            <p:nvCxnSpPr>
              <p:cNvPr id="158" name="Google Shape;158;p22"/>
              <p:cNvCxnSpPr>
                <a:stCxn id="153" idx="2"/>
                <a:endCxn id="157" idx="0"/>
              </p:cNvCxnSpPr>
              <p:nvPr/>
            </p:nvCxnSpPr>
            <p:spPr>
              <a:xfrm rot="5400000">
                <a:off x="716179" y="4733804"/>
                <a:ext cx="511800" cy="484500"/>
              </a:xfrm>
              <a:prstGeom prst="bentConnector3">
                <a:avLst>
                  <a:gd fmla="val 50012" name="adj1"/>
                </a:avLst>
              </a:prstGeom>
              <a:noFill/>
              <a:ln cap="flat" cmpd="sng" w="19050">
                <a:solidFill>
                  <a:srgbClr val="FFFFFF"/>
                </a:solidFill>
                <a:prstDash val="solid"/>
                <a:round/>
                <a:headEnd len="med" w="med" type="none"/>
                <a:tailEnd len="med" w="med" type="stealth"/>
              </a:ln>
            </p:spPr>
          </p:cxnSp>
        </p:grpSp>
        <p:grpSp>
          <p:nvGrpSpPr>
            <p:cNvPr id="159" name="Google Shape;159;p22"/>
            <p:cNvGrpSpPr/>
            <p:nvPr/>
          </p:nvGrpSpPr>
          <p:grpSpPr>
            <a:xfrm>
              <a:off x="1644899" y="4404004"/>
              <a:ext cx="1950900" cy="2230500"/>
              <a:chOff x="1644899" y="4404004"/>
              <a:chExt cx="1950900" cy="2230500"/>
            </a:xfrm>
          </p:grpSpPr>
          <p:sp>
            <p:nvSpPr>
              <p:cNvPr id="160" name="Google Shape;160;p22"/>
              <p:cNvSpPr/>
              <p:nvPr/>
            </p:nvSpPr>
            <p:spPr>
              <a:xfrm>
                <a:off x="1644912" y="5112554"/>
                <a:ext cx="1677300" cy="444900"/>
              </a:xfrm>
              <a:prstGeom prst="roundRect">
                <a:avLst>
                  <a:gd fmla="val 16667" name="adj"/>
                </a:avLst>
              </a:prstGeom>
              <a:solidFill>
                <a:srgbClr val="434343"/>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Oswald"/>
                    <a:ea typeface="Oswald"/>
                    <a:cs typeface="Oswald"/>
                    <a:sym typeface="Oswald"/>
                  </a:rPr>
                  <a:t>Is it expensive?</a:t>
                </a:r>
                <a:endParaRPr sz="1800">
                  <a:solidFill>
                    <a:srgbClr val="FFFFFF"/>
                  </a:solidFill>
                  <a:latin typeface="Oswald"/>
                  <a:ea typeface="Oswald"/>
                  <a:cs typeface="Oswald"/>
                  <a:sym typeface="Oswald"/>
                </a:endParaRPr>
              </a:p>
            </p:txBody>
          </p:sp>
          <p:sp>
            <p:nvSpPr>
              <p:cNvPr id="161" name="Google Shape;161;p22"/>
              <p:cNvSpPr/>
              <p:nvPr/>
            </p:nvSpPr>
            <p:spPr>
              <a:xfrm>
                <a:off x="1644899" y="5949904"/>
                <a:ext cx="1045200" cy="444900"/>
              </a:xfrm>
              <a:prstGeom prst="roundRect">
                <a:avLst>
                  <a:gd fmla="val 9723" name="adj"/>
                </a:avLst>
              </a:prstGeom>
              <a:solidFill>
                <a:srgbClr val="434343"/>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Oswald"/>
                    <a:ea typeface="Oswald"/>
                    <a:cs typeface="Oswald"/>
                    <a:sym typeface="Oswald"/>
                  </a:rPr>
                  <a:t>All boats are expensive</a:t>
                </a:r>
                <a:endParaRPr>
                  <a:solidFill>
                    <a:srgbClr val="FFFFFF"/>
                  </a:solidFill>
                  <a:latin typeface="Oswald"/>
                  <a:ea typeface="Oswald"/>
                  <a:cs typeface="Oswald"/>
                  <a:sym typeface="Oswald"/>
                </a:endParaRPr>
              </a:p>
            </p:txBody>
          </p:sp>
          <p:sp>
            <p:nvSpPr>
              <p:cNvPr id="162" name="Google Shape;162;p22"/>
              <p:cNvSpPr/>
              <p:nvPr/>
            </p:nvSpPr>
            <p:spPr>
              <a:xfrm>
                <a:off x="2811599" y="5949904"/>
                <a:ext cx="510600" cy="444900"/>
              </a:xfrm>
              <a:prstGeom prst="roundRect">
                <a:avLst>
                  <a:gd fmla="val 9723" name="adj"/>
                </a:avLst>
              </a:prstGeom>
              <a:solidFill>
                <a:srgbClr val="434343"/>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Oswald"/>
                    <a:ea typeface="Oswald"/>
                    <a:cs typeface="Oswald"/>
                    <a:sym typeface="Oswald"/>
                  </a:rPr>
                  <a:t>yes</a:t>
                </a:r>
                <a:endParaRPr>
                  <a:solidFill>
                    <a:srgbClr val="FFFFFF"/>
                  </a:solidFill>
                  <a:latin typeface="Oswald"/>
                  <a:ea typeface="Oswald"/>
                  <a:cs typeface="Oswald"/>
                  <a:sym typeface="Oswald"/>
                </a:endParaRPr>
              </a:p>
            </p:txBody>
          </p:sp>
          <p:cxnSp>
            <p:nvCxnSpPr>
              <p:cNvPr id="163" name="Google Shape;163;p22"/>
              <p:cNvCxnSpPr>
                <a:stCxn id="152" idx="2"/>
                <a:endCxn id="160" idx="0"/>
              </p:cNvCxnSpPr>
              <p:nvPr/>
            </p:nvCxnSpPr>
            <p:spPr>
              <a:xfrm flipH="1" rot="-5400000">
                <a:off x="2072879" y="4701854"/>
                <a:ext cx="392400" cy="429000"/>
              </a:xfrm>
              <a:prstGeom prst="bentConnector3">
                <a:avLst>
                  <a:gd fmla="val 50000" name="adj1"/>
                </a:avLst>
              </a:prstGeom>
              <a:noFill/>
              <a:ln cap="flat" cmpd="sng" w="19050">
                <a:solidFill>
                  <a:srgbClr val="FFFFFF"/>
                </a:solidFill>
                <a:prstDash val="solid"/>
                <a:round/>
                <a:headEnd len="med" w="med" type="none"/>
                <a:tailEnd len="med" w="med" type="stealth"/>
              </a:ln>
            </p:spPr>
          </p:cxnSp>
          <p:cxnSp>
            <p:nvCxnSpPr>
              <p:cNvPr id="164" name="Google Shape;164;p22"/>
              <p:cNvCxnSpPr>
                <a:stCxn id="160" idx="2"/>
                <a:endCxn id="161" idx="0"/>
              </p:cNvCxnSpPr>
              <p:nvPr/>
            </p:nvCxnSpPr>
            <p:spPr>
              <a:xfrm rot="5400000">
                <a:off x="2129262" y="5595554"/>
                <a:ext cx="392400" cy="316200"/>
              </a:xfrm>
              <a:prstGeom prst="bentConnector3">
                <a:avLst>
                  <a:gd fmla="val 50006" name="adj1"/>
                </a:avLst>
              </a:prstGeom>
              <a:noFill/>
              <a:ln cap="flat" cmpd="sng" w="19050">
                <a:solidFill>
                  <a:srgbClr val="FFFFFF"/>
                </a:solidFill>
                <a:prstDash val="solid"/>
                <a:round/>
                <a:headEnd len="med" w="med" type="none"/>
                <a:tailEnd len="med" w="med" type="stealth"/>
              </a:ln>
            </p:spPr>
          </p:cxnSp>
          <p:cxnSp>
            <p:nvCxnSpPr>
              <p:cNvPr id="165" name="Google Shape;165;p22"/>
              <p:cNvCxnSpPr>
                <a:stCxn id="160" idx="2"/>
                <a:endCxn id="162" idx="0"/>
              </p:cNvCxnSpPr>
              <p:nvPr/>
            </p:nvCxnSpPr>
            <p:spPr>
              <a:xfrm flipH="1" rot="-5400000">
                <a:off x="2578962" y="5462054"/>
                <a:ext cx="392400" cy="583200"/>
              </a:xfrm>
              <a:prstGeom prst="bentConnector3">
                <a:avLst>
                  <a:gd fmla="val 50006" name="adj1"/>
                </a:avLst>
              </a:prstGeom>
              <a:noFill/>
              <a:ln cap="flat" cmpd="sng" w="19050">
                <a:solidFill>
                  <a:srgbClr val="FFFFFF"/>
                </a:solidFill>
                <a:prstDash val="solid"/>
                <a:round/>
                <a:headEnd len="med" w="med" type="none"/>
                <a:tailEnd len="med" w="med" type="stealth"/>
              </a:ln>
            </p:spPr>
          </p:cxnSp>
          <p:cxnSp>
            <p:nvCxnSpPr>
              <p:cNvPr id="166" name="Google Shape;166;p22"/>
              <p:cNvCxnSpPr>
                <a:stCxn id="162" idx="2"/>
              </p:cNvCxnSpPr>
              <p:nvPr/>
            </p:nvCxnSpPr>
            <p:spPr>
              <a:xfrm rot="-5400000">
                <a:off x="2335949" y="5134954"/>
                <a:ext cx="1990800" cy="528900"/>
              </a:xfrm>
              <a:prstGeom prst="bentConnector3">
                <a:avLst>
                  <a:gd fmla="val -11961" name="adj1"/>
                </a:avLst>
              </a:prstGeom>
              <a:noFill/>
              <a:ln cap="flat" cmpd="sng" w="19050">
                <a:solidFill>
                  <a:srgbClr val="FFFFFF"/>
                </a:solidFill>
                <a:prstDash val="solid"/>
                <a:round/>
                <a:headEnd len="med" w="med" type="none"/>
                <a:tailEnd len="med" w="med" type="none"/>
              </a:ln>
            </p:spPr>
          </p:cxnSp>
          <p:cxnSp>
            <p:nvCxnSpPr>
              <p:cNvPr id="167" name="Google Shape;167;p22"/>
              <p:cNvCxnSpPr>
                <a:stCxn id="161" idx="2"/>
              </p:cNvCxnSpPr>
              <p:nvPr/>
            </p:nvCxnSpPr>
            <p:spPr>
              <a:xfrm flipH="1" rot="-5400000">
                <a:off x="2504099" y="6058204"/>
                <a:ext cx="239700" cy="912900"/>
              </a:xfrm>
              <a:prstGeom prst="bentConnector2">
                <a:avLst/>
              </a:prstGeom>
              <a:noFill/>
              <a:ln cap="flat" cmpd="sng" w="19050">
                <a:solidFill>
                  <a:srgbClr val="FFFFFF"/>
                </a:solidFill>
                <a:prstDash val="solid"/>
                <a:round/>
                <a:headEnd len="med" w="med" type="none"/>
                <a:tailEnd len="med" w="med" type="stealth"/>
              </a:ln>
            </p:spPr>
          </p:cxnSp>
          <p:sp>
            <p:nvSpPr>
              <p:cNvPr id="168" name="Google Shape;168;p22"/>
              <p:cNvSpPr txBox="1"/>
              <p:nvPr/>
            </p:nvSpPr>
            <p:spPr>
              <a:xfrm>
                <a:off x="2161145" y="6490975"/>
                <a:ext cx="692400" cy="1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Oswald Regular"/>
                    <a:ea typeface="Oswald Regular"/>
                    <a:cs typeface="Oswald Regular"/>
                    <a:sym typeface="Oswald Regular"/>
                  </a:rPr>
                  <a:t>g</a:t>
                </a:r>
                <a:r>
                  <a:rPr lang="en" sz="1100">
                    <a:solidFill>
                      <a:srgbClr val="FFFFFF"/>
                    </a:solidFill>
                    <a:latin typeface="Oswald Regular"/>
                    <a:ea typeface="Oswald Regular"/>
                    <a:cs typeface="Oswald Regular"/>
                    <a:sym typeface="Oswald Regular"/>
                  </a:rPr>
                  <a:t>ood point</a:t>
                </a:r>
                <a:endParaRPr sz="1100">
                  <a:solidFill>
                    <a:srgbClr val="FFFFFF"/>
                  </a:solidFill>
                  <a:latin typeface="Oswald Regular"/>
                  <a:ea typeface="Oswald Regular"/>
                  <a:cs typeface="Oswald Regular"/>
                  <a:sym typeface="Oswald Regular"/>
                </a:endParaRPr>
              </a:p>
            </p:txBody>
          </p:sp>
        </p:grpSp>
        <p:grpSp>
          <p:nvGrpSpPr>
            <p:cNvPr id="169" name="Google Shape;169;p22"/>
            <p:cNvGrpSpPr/>
            <p:nvPr/>
          </p:nvGrpSpPr>
          <p:grpSpPr>
            <a:xfrm>
              <a:off x="2808125" y="1262034"/>
              <a:ext cx="2445600" cy="3146516"/>
              <a:chOff x="2808125" y="1262034"/>
              <a:chExt cx="2445600" cy="3146516"/>
            </a:xfrm>
          </p:grpSpPr>
          <p:cxnSp>
            <p:nvCxnSpPr>
              <p:cNvPr id="170" name="Google Shape;170;p22"/>
              <p:cNvCxnSpPr>
                <a:stCxn id="171" idx="2"/>
                <a:endCxn id="172" idx="0"/>
              </p:cNvCxnSpPr>
              <p:nvPr/>
            </p:nvCxnSpPr>
            <p:spPr>
              <a:xfrm flipH="1" rot="-5400000">
                <a:off x="4760525" y="3004788"/>
                <a:ext cx="431700" cy="554700"/>
              </a:xfrm>
              <a:prstGeom prst="bentConnector3">
                <a:avLst>
                  <a:gd fmla="val 50001" name="adj1"/>
                </a:avLst>
              </a:prstGeom>
              <a:noFill/>
              <a:ln cap="flat" cmpd="sng" w="19050">
                <a:solidFill>
                  <a:srgbClr val="FFFFFF"/>
                </a:solidFill>
                <a:prstDash val="solid"/>
                <a:round/>
                <a:headEnd len="med" w="med" type="none"/>
                <a:tailEnd len="med" w="med" type="stealth"/>
              </a:ln>
            </p:spPr>
          </p:cxnSp>
          <p:grpSp>
            <p:nvGrpSpPr>
              <p:cNvPr id="173" name="Google Shape;173;p22"/>
              <p:cNvGrpSpPr/>
              <p:nvPr/>
            </p:nvGrpSpPr>
            <p:grpSpPr>
              <a:xfrm>
                <a:off x="2808125" y="1262034"/>
                <a:ext cx="2309425" cy="3146516"/>
                <a:chOff x="2808125" y="1262034"/>
                <a:chExt cx="2309425" cy="3146516"/>
              </a:xfrm>
            </p:grpSpPr>
            <p:sp>
              <p:nvSpPr>
                <p:cNvPr id="174" name="Google Shape;174;p22"/>
                <p:cNvSpPr/>
                <p:nvPr/>
              </p:nvSpPr>
              <p:spPr>
                <a:xfrm>
                  <a:off x="3440250" y="1640564"/>
                  <a:ext cx="1677300" cy="616200"/>
                </a:xfrm>
                <a:prstGeom prst="roundRect">
                  <a:avLst>
                    <a:gd fmla="val 16667" name="adj"/>
                  </a:avLst>
                </a:prstGeom>
                <a:solidFill>
                  <a:srgbClr val="434343"/>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Oswald"/>
                      <a:ea typeface="Oswald"/>
                      <a:cs typeface="Oswald"/>
                      <a:sym typeface="Oswald"/>
                    </a:rPr>
                    <a:t>Does it have an engine?</a:t>
                  </a:r>
                  <a:endParaRPr sz="1800">
                    <a:solidFill>
                      <a:srgbClr val="FFFFFF"/>
                    </a:solidFill>
                    <a:latin typeface="Oswald"/>
                    <a:ea typeface="Oswald"/>
                    <a:cs typeface="Oswald"/>
                    <a:sym typeface="Oswald"/>
                  </a:endParaRPr>
                </a:p>
              </p:txBody>
            </p:sp>
            <p:sp>
              <p:nvSpPr>
                <p:cNvPr id="171" name="Google Shape;171;p22"/>
                <p:cNvSpPr/>
                <p:nvPr/>
              </p:nvSpPr>
              <p:spPr>
                <a:xfrm>
                  <a:off x="4443725" y="2621388"/>
                  <a:ext cx="510600" cy="444900"/>
                </a:xfrm>
                <a:prstGeom prst="roundRect">
                  <a:avLst>
                    <a:gd fmla="val 9723" name="adj"/>
                  </a:avLst>
                </a:prstGeom>
                <a:solidFill>
                  <a:srgbClr val="434343"/>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Oswald"/>
                      <a:ea typeface="Oswald"/>
                      <a:cs typeface="Oswald"/>
                      <a:sym typeface="Oswald"/>
                    </a:rPr>
                    <a:t>yes</a:t>
                  </a:r>
                  <a:endParaRPr>
                    <a:solidFill>
                      <a:srgbClr val="FFFFFF"/>
                    </a:solidFill>
                    <a:latin typeface="Oswald"/>
                    <a:ea typeface="Oswald"/>
                    <a:cs typeface="Oswald"/>
                    <a:sym typeface="Oswald"/>
                  </a:endParaRPr>
                </a:p>
              </p:txBody>
            </p:sp>
            <p:sp>
              <p:nvSpPr>
                <p:cNvPr id="175" name="Google Shape;175;p22"/>
                <p:cNvSpPr/>
                <p:nvPr/>
              </p:nvSpPr>
              <p:spPr>
                <a:xfrm>
                  <a:off x="3603475" y="2621388"/>
                  <a:ext cx="510600" cy="444900"/>
                </a:xfrm>
                <a:prstGeom prst="roundRect">
                  <a:avLst>
                    <a:gd fmla="val 9723" name="adj"/>
                  </a:avLst>
                </a:prstGeom>
                <a:solidFill>
                  <a:srgbClr val="434343"/>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Oswald"/>
                      <a:ea typeface="Oswald"/>
                      <a:cs typeface="Oswald"/>
                      <a:sym typeface="Oswald"/>
                    </a:rPr>
                    <a:t>no</a:t>
                  </a:r>
                  <a:endParaRPr>
                    <a:solidFill>
                      <a:srgbClr val="FFFFFF"/>
                    </a:solidFill>
                    <a:latin typeface="Oswald"/>
                    <a:ea typeface="Oswald"/>
                    <a:cs typeface="Oswald"/>
                    <a:sym typeface="Oswald"/>
                  </a:endParaRPr>
                </a:p>
              </p:txBody>
            </p:sp>
            <p:cxnSp>
              <p:nvCxnSpPr>
                <p:cNvPr id="176" name="Google Shape;176;p22"/>
                <p:cNvCxnSpPr>
                  <a:stCxn id="174" idx="2"/>
                  <a:endCxn id="175" idx="0"/>
                </p:cNvCxnSpPr>
                <p:nvPr/>
              </p:nvCxnSpPr>
              <p:spPr>
                <a:xfrm rot="5400000">
                  <a:off x="3886650" y="2229014"/>
                  <a:ext cx="364500" cy="420000"/>
                </a:xfrm>
                <a:prstGeom prst="bentConnector3">
                  <a:avLst>
                    <a:gd fmla="val 50017" name="adj1"/>
                  </a:avLst>
                </a:prstGeom>
                <a:noFill/>
                <a:ln cap="flat" cmpd="sng" w="19050">
                  <a:solidFill>
                    <a:srgbClr val="FFFFFF"/>
                  </a:solidFill>
                  <a:prstDash val="solid"/>
                  <a:round/>
                  <a:headEnd len="med" w="med" type="none"/>
                  <a:tailEnd len="med" w="med" type="stealth"/>
                </a:ln>
              </p:spPr>
            </p:cxnSp>
            <p:cxnSp>
              <p:nvCxnSpPr>
                <p:cNvPr id="177" name="Google Shape;177;p22"/>
                <p:cNvCxnSpPr>
                  <a:stCxn id="174" idx="2"/>
                  <a:endCxn id="171" idx="0"/>
                </p:cNvCxnSpPr>
                <p:nvPr/>
              </p:nvCxnSpPr>
              <p:spPr>
                <a:xfrm flipH="1" rot="-5400000">
                  <a:off x="4306650" y="2229014"/>
                  <a:ext cx="364500" cy="420000"/>
                </a:xfrm>
                <a:prstGeom prst="bentConnector3">
                  <a:avLst>
                    <a:gd fmla="val 50017" name="adj1"/>
                  </a:avLst>
                </a:prstGeom>
                <a:noFill/>
                <a:ln cap="flat" cmpd="sng" w="19050">
                  <a:solidFill>
                    <a:srgbClr val="FFFFFF"/>
                  </a:solidFill>
                  <a:prstDash val="solid"/>
                  <a:round/>
                  <a:headEnd len="med" w="med" type="none"/>
                  <a:tailEnd len="med" w="med" type="stealth"/>
                </a:ln>
              </p:spPr>
            </p:cxnSp>
            <p:sp>
              <p:nvSpPr>
                <p:cNvPr id="178" name="Google Shape;178;p22"/>
                <p:cNvSpPr/>
                <p:nvPr/>
              </p:nvSpPr>
              <p:spPr>
                <a:xfrm>
                  <a:off x="2929638" y="3388125"/>
                  <a:ext cx="1173900" cy="544500"/>
                </a:xfrm>
                <a:prstGeom prst="roundRect">
                  <a:avLst>
                    <a:gd fmla="val 16667" name="adj"/>
                  </a:avLst>
                </a:prstGeom>
                <a:solidFill>
                  <a:srgbClr val="434343"/>
                </a:solidFill>
                <a:ln cap="flat" cmpd="sng" w="381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Oswald"/>
                      <a:ea typeface="Oswald"/>
                      <a:cs typeface="Oswald"/>
                      <a:sym typeface="Oswald"/>
                    </a:rPr>
                    <a:t>It probably </a:t>
                  </a:r>
                  <a:endParaRPr sz="1800">
                    <a:solidFill>
                      <a:srgbClr val="FFFFFF"/>
                    </a:solidFill>
                    <a:latin typeface="Oswald"/>
                    <a:ea typeface="Oswald"/>
                    <a:cs typeface="Oswald"/>
                    <a:sym typeface="Oswald"/>
                  </a:endParaRPr>
                </a:p>
                <a:p>
                  <a:pPr indent="0" lvl="0" marL="0" rtl="0" algn="ctr">
                    <a:spcBef>
                      <a:spcPts val="0"/>
                    </a:spcBef>
                    <a:spcAft>
                      <a:spcPts val="0"/>
                    </a:spcAft>
                    <a:buNone/>
                  </a:pPr>
                  <a:r>
                    <a:rPr lang="en" sz="1800">
                      <a:solidFill>
                        <a:srgbClr val="FFFFFF"/>
                      </a:solidFill>
                      <a:latin typeface="Oswald"/>
                      <a:ea typeface="Oswald"/>
                      <a:cs typeface="Oswald"/>
                      <a:sym typeface="Oswald"/>
                    </a:rPr>
                    <a:t>isn’t shiny</a:t>
                  </a:r>
                  <a:endParaRPr sz="1800">
                    <a:solidFill>
                      <a:srgbClr val="FFFFFF"/>
                    </a:solidFill>
                    <a:latin typeface="Oswald"/>
                    <a:ea typeface="Oswald"/>
                    <a:cs typeface="Oswald"/>
                    <a:sym typeface="Oswald"/>
                  </a:endParaRPr>
                </a:p>
              </p:txBody>
            </p:sp>
            <p:cxnSp>
              <p:nvCxnSpPr>
                <p:cNvPr id="179" name="Google Shape;179;p22"/>
                <p:cNvCxnSpPr>
                  <a:stCxn id="175" idx="2"/>
                  <a:endCxn id="178" idx="0"/>
                </p:cNvCxnSpPr>
                <p:nvPr/>
              </p:nvCxnSpPr>
              <p:spPr>
                <a:xfrm rot="5400000">
                  <a:off x="3526675" y="3056088"/>
                  <a:ext cx="321900" cy="342300"/>
                </a:xfrm>
                <a:prstGeom prst="bentConnector3">
                  <a:avLst>
                    <a:gd fmla="val 49990" name="adj1"/>
                  </a:avLst>
                </a:prstGeom>
                <a:noFill/>
                <a:ln cap="flat" cmpd="sng" w="19050">
                  <a:solidFill>
                    <a:srgbClr val="FFFFFF"/>
                  </a:solidFill>
                  <a:prstDash val="solid"/>
                  <a:round/>
                  <a:headEnd len="med" w="med" type="none"/>
                  <a:tailEnd len="med" w="med" type="stealth"/>
                </a:ln>
              </p:spPr>
            </p:cxnSp>
            <p:cxnSp>
              <p:nvCxnSpPr>
                <p:cNvPr id="180" name="Google Shape;180;p22"/>
                <p:cNvCxnSpPr/>
                <p:nvPr/>
              </p:nvCxnSpPr>
              <p:spPr>
                <a:xfrm rot="10800000">
                  <a:off x="2816016" y="1262034"/>
                  <a:ext cx="0" cy="3141900"/>
                </a:xfrm>
                <a:prstGeom prst="straightConnector1">
                  <a:avLst/>
                </a:prstGeom>
                <a:noFill/>
                <a:ln cap="flat" cmpd="sng" w="19050">
                  <a:solidFill>
                    <a:srgbClr val="FFFFFF"/>
                  </a:solidFill>
                  <a:prstDash val="solid"/>
                  <a:round/>
                  <a:headEnd len="med" w="med" type="none"/>
                  <a:tailEnd len="med" w="med" type="none"/>
                </a:ln>
              </p:spPr>
            </p:cxnSp>
            <p:cxnSp>
              <p:nvCxnSpPr>
                <p:cNvPr id="181" name="Google Shape;181;p22"/>
                <p:cNvCxnSpPr/>
                <p:nvPr/>
              </p:nvCxnSpPr>
              <p:spPr>
                <a:xfrm>
                  <a:off x="2808125" y="4408550"/>
                  <a:ext cx="793200" cy="0"/>
                </a:xfrm>
                <a:prstGeom prst="straightConnector1">
                  <a:avLst/>
                </a:prstGeom>
                <a:noFill/>
                <a:ln cap="flat" cmpd="sng" w="19050">
                  <a:solidFill>
                    <a:srgbClr val="FFFFFF"/>
                  </a:solidFill>
                  <a:prstDash val="solid"/>
                  <a:round/>
                  <a:headEnd len="med" w="med" type="none"/>
                  <a:tailEnd len="med" w="med" type="none"/>
                </a:ln>
              </p:spPr>
            </p:cxnSp>
            <p:cxnSp>
              <p:nvCxnSpPr>
                <p:cNvPr id="182" name="Google Shape;182;p22"/>
                <p:cNvCxnSpPr>
                  <a:endCxn id="174" idx="0"/>
                </p:cNvCxnSpPr>
                <p:nvPr/>
              </p:nvCxnSpPr>
              <p:spPr>
                <a:xfrm>
                  <a:off x="2819400" y="1271264"/>
                  <a:ext cx="1459500" cy="369300"/>
                </a:xfrm>
                <a:prstGeom prst="bentConnector2">
                  <a:avLst/>
                </a:prstGeom>
                <a:noFill/>
                <a:ln cap="flat" cmpd="sng" w="19050">
                  <a:solidFill>
                    <a:srgbClr val="FFFFFF"/>
                  </a:solidFill>
                  <a:prstDash val="solid"/>
                  <a:round/>
                  <a:headEnd len="med" w="med" type="none"/>
                  <a:tailEnd len="med" w="med" type="stealth"/>
                </a:ln>
              </p:spPr>
            </p:cxnSp>
          </p:grpSp>
        </p:grpSp>
        <p:grpSp>
          <p:nvGrpSpPr>
            <p:cNvPr id="183" name="Google Shape;183;p22"/>
            <p:cNvGrpSpPr/>
            <p:nvPr/>
          </p:nvGrpSpPr>
          <p:grpSpPr>
            <a:xfrm>
              <a:off x="3959488" y="3498000"/>
              <a:ext cx="2285488" cy="2490940"/>
              <a:chOff x="3959488" y="3498000"/>
              <a:chExt cx="2285488" cy="2490940"/>
            </a:xfrm>
          </p:grpSpPr>
          <p:sp>
            <p:nvSpPr>
              <p:cNvPr id="172" name="Google Shape;172;p22"/>
              <p:cNvSpPr/>
              <p:nvPr/>
            </p:nvSpPr>
            <p:spPr>
              <a:xfrm>
                <a:off x="4262575" y="3498000"/>
                <a:ext cx="1982400" cy="771300"/>
              </a:xfrm>
              <a:prstGeom prst="roundRect">
                <a:avLst>
                  <a:gd fmla="val 5528" name="adj"/>
                </a:avLst>
              </a:prstGeom>
              <a:solidFill>
                <a:srgbClr val="434343"/>
              </a:solid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Oswald"/>
                    <a:ea typeface="Oswald"/>
                    <a:cs typeface="Oswald"/>
                    <a:sym typeface="Oswald"/>
                  </a:rPr>
                  <a:t>Does the engine look</a:t>
                </a:r>
                <a:endParaRPr sz="1800">
                  <a:solidFill>
                    <a:srgbClr val="FFFFFF"/>
                  </a:solidFill>
                  <a:latin typeface="Oswald"/>
                  <a:ea typeface="Oswald"/>
                  <a:cs typeface="Oswald"/>
                  <a:sym typeface="Oswald"/>
                </a:endParaRPr>
              </a:p>
              <a:p>
                <a:pPr indent="0" lvl="0" marL="0" rtl="0" algn="l">
                  <a:spcBef>
                    <a:spcPts val="0"/>
                  </a:spcBef>
                  <a:spcAft>
                    <a:spcPts val="0"/>
                  </a:spcAft>
                  <a:buNone/>
                </a:pPr>
                <a:r>
                  <a:rPr lang="en" sz="1800">
                    <a:solidFill>
                      <a:srgbClr val="FFFFFF"/>
                    </a:solidFill>
                    <a:latin typeface="Oswald"/>
                    <a:ea typeface="Oswald"/>
                    <a:cs typeface="Oswald"/>
                    <a:sym typeface="Oswald"/>
                  </a:rPr>
                  <a:t>like this:</a:t>
                </a:r>
                <a:endParaRPr sz="1800">
                  <a:solidFill>
                    <a:srgbClr val="FFFFFF"/>
                  </a:solidFill>
                  <a:latin typeface="Oswald"/>
                  <a:ea typeface="Oswald"/>
                  <a:cs typeface="Oswald"/>
                  <a:sym typeface="Oswald"/>
                </a:endParaRPr>
              </a:p>
            </p:txBody>
          </p:sp>
          <p:pic>
            <p:nvPicPr>
              <p:cNvPr id="184" name="Google Shape;184;p22"/>
              <p:cNvPicPr preferRelativeResize="0"/>
              <p:nvPr/>
            </p:nvPicPr>
            <p:blipFill rotWithShape="1">
              <a:blip r:embed="rId3">
                <a:alphaModFix/>
              </a:blip>
              <a:srcRect b="0" l="12549" r="13671" t="0"/>
              <a:stretch/>
            </p:blipFill>
            <p:spPr>
              <a:xfrm flipH="1" rot="-5400000">
                <a:off x="5524397" y="3781860"/>
                <a:ext cx="361201" cy="539851"/>
              </a:xfrm>
              <a:prstGeom prst="rect">
                <a:avLst/>
              </a:prstGeom>
              <a:noFill/>
              <a:ln>
                <a:noFill/>
              </a:ln>
            </p:spPr>
          </p:pic>
          <p:sp>
            <p:nvSpPr>
              <p:cNvPr id="185" name="Google Shape;185;p22"/>
              <p:cNvSpPr/>
              <p:nvPr/>
            </p:nvSpPr>
            <p:spPr>
              <a:xfrm>
                <a:off x="4933338" y="5165113"/>
                <a:ext cx="1173900" cy="544500"/>
              </a:xfrm>
              <a:prstGeom prst="roundRect">
                <a:avLst>
                  <a:gd fmla="val 16667" name="adj"/>
                </a:avLst>
              </a:prstGeom>
              <a:solidFill>
                <a:srgbClr val="434343"/>
              </a:solidFill>
              <a:ln cap="flat" cmpd="sng" w="381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Oswald"/>
                    <a:ea typeface="Oswald"/>
                    <a:cs typeface="Oswald"/>
                    <a:sym typeface="Oswald"/>
                  </a:rPr>
                  <a:t>It probably </a:t>
                </a:r>
                <a:endParaRPr sz="1800">
                  <a:solidFill>
                    <a:srgbClr val="FFFFFF"/>
                  </a:solidFill>
                  <a:latin typeface="Oswald"/>
                  <a:ea typeface="Oswald"/>
                  <a:cs typeface="Oswald"/>
                  <a:sym typeface="Oswald"/>
                </a:endParaRPr>
              </a:p>
              <a:p>
                <a:pPr indent="0" lvl="0" marL="0" rtl="0" algn="ctr">
                  <a:spcBef>
                    <a:spcPts val="0"/>
                  </a:spcBef>
                  <a:spcAft>
                    <a:spcPts val="0"/>
                  </a:spcAft>
                  <a:buNone/>
                </a:pPr>
                <a:r>
                  <a:rPr lang="en" sz="1800">
                    <a:solidFill>
                      <a:srgbClr val="FFFFFF"/>
                    </a:solidFill>
                    <a:latin typeface="Oswald"/>
                    <a:ea typeface="Oswald"/>
                    <a:cs typeface="Oswald"/>
                    <a:sym typeface="Oswald"/>
                  </a:rPr>
                  <a:t>isn’t shiny</a:t>
                </a:r>
                <a:endParaRPr sz="1800">
                  <a:solidFill>
                    <a:srgbClr val="FFFFFF"/>
                  </a:solidFill>
                  <a:latin typeface="Oswald"/>
                  <a:ea typeface="Oswald"/>
                  <a:cs typeface="Oswald"/>
                  <a:sym typeface="Oswald"/>
                </a:endParaRPr>
              </a:p>
            </p:txBody>
          </p:sp>
          <p:sp>
            <p:nvSpPr>
              <p:cNvPr id="186" name="Google Shape;186;p22"/>
              <p:cNvSpPr/>
              <p:nvPr/>
            </p:nvSpPr>
            <p:spPr>
              <a:xfrm>
                <a:off x="4705138" y="4613440"/>
                <a:ext cx="510600" cy="444900"/>
              </a:xfrm>
              <a:prstGeom prst="roundRect">
                <a:avLst>
                  <a:gd fmla="val 9723" name="adj"/>
                </a:avLst>
              </a:prstGeom>
              <a:solidFill>
                <a:srgbClr val="434343"/>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Oswald"/>
                    <a:ea typeface="Oswald"/>
                    <a:cs typeface="Oswald"/>
                    <a:sym typeface="Oswald"/>
                  </a:rPr>
                  <a:t>yes</a:t>
                </a:r>
                <a:endParaRPr>
                  <a:solidFill>
                    <a:srgbClr val="FFFFFF"/>
                  </a:solidFill>
                  <a:latin typeface="Oswald"/>
                  <a:ea typeface="Oswald"/>
                  <a:cs typeface="Oswald"/>
                  <a:sym typeface="Oswald"/>
                </a:endParaRPr>
              </a:p>
            </p:txBody>
          </p:sp>
          <p:sp>
            <p:nvSpPr>
              <p:cNvPr id="187" name="Google Shape;187;p22"/>
              <p:cNvSpPr/>
              <p:nvPr/>
            </p:nvSpPr>
            <p:spPr>
              <a:xfrm>
                <a:off x="3959488" y="4613440"/>
                <a:ext cx="510600" cy="444900"/>
              </a:xfrm>
              <a:prstGeom prst="roundRect">
                <a:avLst>
                  <a:gd fmla="val 9723" name="adj"/>
                </a:avLst>
              </a:prstGeom>
              <a:solidFill>
                <a:srgbClr val="434343"/>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Oswald"/>
                    <a:ea typeface="Oswald"/>
                    <a:cs typeface="Oswald"/>
                    <a:sym typeface="Oswald"/>
                  </a:rPr>
                  <a:t>no</a:t>
                </a:r>
                <a:endParaRPr>
                  <a:solidFill>
                    <a:srgbClr val="FFFFFF"/>
                  </a:solidFill>
                  <a:latin typeface="Oswald"/>
                  <a:ea typeface="Oswald"/>
                  <a:cs typeface="Oswald"/>
                  <a:sym typeface="Oswald"/>
                </a:endParaRPr>
              </a:p>
            </p:txBody>
          </p:sp>
          <p:cxnSp>
            <p:nvCxnSpPr>
              <p:cNvPr id="188" name="Google Shape;188;p22"/>
              <p:cNvCxnSpPr>
                <a:stCxn id="172" idx="2"/>
                <a:endCxn id="187" idx="0"/>
              </p:cNvCxnSpPr>
              <p:nvPr/>
            </p:nvCxnSpPr>
            <p:spPr>
              <a:xfrm rot="5400000">
                <a:off x="4562275" y="3921900"/>
                <a:ext cx="344100" cy="1038900"/>
              </a:xfrm>
              <a:prstGeom prst="bentConnector3">
                <a:avLst>
                  <a:gd fmla="val 50006" name="adj1"/>
                </a:avLst>
              </a:prstGeom>
              <a:noFill/>
              <a:ln cap="flat" cmpd="sng" w="19050">
                <a:solidFill>
                  <a:srgbClr val="FFFFFF"/>
                </a:solidFill>
                <a:prstDash val="solid"/>
                <a:round/>
                <a:headEnd len="med" w="med" type="none"/>
                <a:tailEnd len="med" w="med" type="stealth"/>
              </a:ln>
            </p:spPr>
          </p:cxnSp>
          <p:cxnSp>
            <p:nvCxnSpPr>
              <p:cNvPr id="189" name="Google Shape;189;p22"/>
              <p:cNvCxnSpPr>
                <a:stCxn id="172" idx="2"/>
                <a:endCxn id="186" idx="0"/>
              </p:cNvCxnSpPr>
              <p:nvPr/>
            </p:nvCxnSpPr>
            <p:spPr>
              <a:xfrm rot="5400000">
                <a:off x="4935025" y="4294650"/>
                <a:ext cx="344100" cy="293400"/>
              </a:xfrm>
              <a:prstGeom prst="bentConnector3">
                <a:avLst>
                  <a:gd fmla="val 50006" name="adj1"/>
                </a:avLst>
              </a:prstGeom>
              <a:noFill/>
              <a:ln cap="flat" cmpd="sng" w="19050">
                <a:solidFill>
                  <a:srgbClr val="FFFFFF"/>
                </a:solidFill>
                <a:prstDash val="solid"/>
                <a:round/>
                <a:headEnd len="med" w="med" type="none"/>
                <a:tailEnd len="med" w="med" type="stealth"/>
              </a:ln>
            </p:spPr>
          </p:cxnSp>
          <p:cxnSp>
            <p:nvCxnSpPr>
              <p:cNvPr id="190" name="Google Shape;190;p22"/>
              <p:cNvCxnSpPr>
                <a:stCxn id="186" idx="3"/>
                <a:endCxn id="185" idx="0"/>
              </p:cNvCxnSpPr>
              <p:nvPr/>
            </p:nvCxnSpPr>
            <p:spPr>
              <a:xfrm>
                <a:off x="5215738" y="4835890"/>
                <a:ext cx="304500" cy="329100"/>
              </a:xfrm>
              <a:prstGeom prst="bentConnector2">
                <a:avLst/>
              </a:prstGeom>
              <a:noFill/>
              <a:ln cap="flat" cmpd="sng" w="19050">
                <a:solidFill>
                  <a:srgbClr val="FFFFFF"/>
                </a:solidFill>
                <a:prstDash val="solid"/>
                <a:round/>
                <a:headEnd len="med" w="med" type="none"/>
                <a:tailEnd len="med" w="med" type="stealth"/>
              </a:ln>
            </p:spPr>
          </p:cxnSp>
          <p:cxnSp>
            <p:nvCxnSpPr>
              <p:cNvPr id="191" name="Google Shape;191;p22"/>
              <p:cNvCxnSpPr>
                <a:stCxn id="187" idx="2"/>
                <a:endCxn id="192" idx="0"/>
              </p:cNvCxnSpPr>
              <p:nvPr/>
            </p:nvCxnSpPr>
            <p:spPr>
              <a:xfrm flipH="1" rot="-5400000">
                <a:off x="4046038" y="5227090"/>
                <a:ext cx="930600" cy="593100"/>
              </a:xfrm>
              <a:prstGeom prst="bentConnector3">
                <a:avLst>
                  <a:gd fmla="val 49999" name="adj1"/>
                </a:avLst>
              </a:prstGeom>
              <a:noFill/>
              <a:ln cap="flat" cmpd="sng" w="19050">
                <a:solidFill>
                  <a:srgbClr val="FFFFFF"/>
                </a:solidFill>
                <a:prstDash val="solid"/>
                <a:round/>
                <a:headEnd len="med" w="med" type="none"/>
                <a:tailEnd len="med" w="med" type="stealth"/>
              </a:ln>
            </p:spPr>
          </p:cxnSp>
        </p:grpSp>
        <p:grpSp>
          <p:nvGrpSpPr>
            <p:cNvPr id="193" name="Google Shape;193;p22"/>
            <p:cNvGrpSpPr/>
            <p:nvPr/>
          </p:nvGrpSpPr>
          <p:grpSpPr>
            <a:xfrm>
              <a:off x="6719425" y="5325507"/>
              <a:ext cx="2147606" cy="544500"/>
              <a:chOff x="6719425" y="5325507"/>
              <a:chExt cx="2147606" cy="544500"/>
            </a:xfrm>
          </p:grpSpPr>
          <p:sp>
            <p:nvSpPr>
              <p:cNvPr id="194" name="Google Shape;194;p22"/>
              <p:cNvSpPr/>
              <p:nvPr/>
            </p:nvSpPr>
            <p:spPr>
              <a:xfrm>
                <a:off x="6719425" y="5375157"/>
                <a:ext cx="510600" cy="444900"/>
              </a:xfrm>
              <a:prstGeom prst="roundRect">
                <a:avLst>
                  <a:gd fmla="val 9723" name="adj"/>
                </a:avLst>
              </a:prstGeom>
              <a:solidFill>
                <a:srgbClr val="434343"/>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Oswald"/>
                    <a:ea typeface="Oswald"/>
                    <a:cs typeface="Oswald"/>
                    <a:sym typeface="Oswald"/>
                  </a:rPr>
                  <a:t>yes</a:t>
                </a:r>
                <a:endParaRPr>
                  <a:solidFill>
                    <a:srgbClr val="FFFFFF"/>
                  </a:solidFill>
                  <a:latin typeface="Oswald"/>
                  <a:ea typeface="Oswald"/>
                  <a:cs typeface="Oswald"/>
                  <a:sym typeface="Oswald"/>
                </a:endParaRPr>
              </a:p>
            </p:txBody>
          </p:sp>
          <p:sp>
            <p:nvSpPr>
              <p:cNvPr id="195" name="Google Shape;195;p22"/>
              <p:cNvSpPr/>
              <p:nvPr/>
            </p:nvSpPr>
            <p:spPr>
              <a:xfrm>
                <a:off x="7693131" y="5325507"/>
                <a:ext cx="1173900" cy="544500"/>
              </a:xfrm>
              <a:prstGeom prst="roundRect">
                <a:avLst>
                  <a:gd fmla="val 16667" name="adj"/>
                </a:avLst>
              </a:prstGeom>
              <a:solidFill>
                <a:srgbClr val="434343"/>
              </a:solidFill>
              <a:ln cap="flat" cmpd="sng" w="381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Oswald"/>
                    <a:ea typeface="Oswald"/>
                    <a:cs typeface="Oswald"/>
                    <a:sym typeface="Oswald"/>
                  </a:rPr>
                  <a:t>It probably </a:t>
                </a:r>
                <a:endParaRPr sz="1800">
                  <a:solidFill>
                    <a:srgbClr val="FFFFFF"/>
                  </a:solidFill>
                  <a:latin typeface="Oswald"/>
                  <a:ea typeface="Oswald"/>
                  <a:cs typeface="Oswald"/>
                  <a:sym typeface="Oswald"/>
                </a:endParaRPr>
              </a:p>
              <a:p>
                <a:pPr indent="0" lvl="0" marL="0" rtl="0" algn="ctr">
                  <a:spcBef>
                    <a:spcPts val="0"/>
                  </a:spcBef>
                  <a:spcAft>
                    <a:spcPts val="0"/>
                  </a:spcAft>
                  <a:buNone/>
                </a:pPr>
                <a:r>
                  <a:rPr lang="en" sz="1800">
                    <a:solidFill>
                      <a:srgbClr val="FFFFFF"/>
                    </a:solidFill>
                    <a:latin typeface="Oswald"/>
                    <a:ea typeface="Oswald"/>
                    <a:cs typeface="Oswald"/>
                    <a:sym typeface="Oswald"/>
                  </a:rPr>
                  <a:t>isn’t shiny</a:t>
                </a:r>
                <a:endParaRPr sz="1800">
                  <a:solidFill>
                    <a:srgbClr val="FFFFFF"/>
                  </a:solidFill>
                  <a:latin typeface="Oswald"/>
                  <a:ea typeface="Oswald"/>
                  <a:cs typeface="Oswald"/>
                  <a:sym typeface="Oswald"/>
                </a:endParaRPr>
              </a:p>
            </p:txBody>
          </p:sp>
          <p:cxnSp>
            <p:nvCxnSpPr>
              <p:cNvPr id="196" name="Google Shape;196;p22"/>
              <p:cNvCxnSpPr>
                <a:stCxn id="194" idx="3"/>
                <a:endCxn id="195" idx="1"/>
              </p:cNvCxnSpPr>
              <p:nvPr/>
            </p:nvCxnSpPr>
            <p:spPr>
              <a:xfrm>
                <a:off x="7230025" y="5597607"/>
                <a:ext cx="463200" cy="600"/>
              </a:xfrm>
              <a:prstGeom prst="bentConnector3">
                <a:avLst>
                  <a:gd fmla="val 49990" name="adj1"/>
                </a:avLst>
              </a:prstGeom>
              <a:noFill/>
              <a:ln cap="flat" cmpd="sng" w="19050">
                <a:solidFill>
                  <a:srgbClr val="FFFFFF"/>
                </a:solidFill>
                <a:prstDash val="solid"/>
                <a:round/>
                <a:headEnd len="med" w="med" type="none"/>
                <a:tailEnd len="med" w="med" type="stealth"/>
              </a:ln>
            </p:spPr>
          </p:cxnSp>
        </p:grpSp>
        <p:grpSp>
          <p:nvGrpSpPr>
            <p:cNvPr id="197" name="Google Shape;197;p22"/>
            <p:cNvGrpSpPr/>
            <p:nvPr/>
          </p:nvGrpSpPr>
          <p:grpSpPr>
            <a:xfrm>
              <a:off x="6056163" y="5989225"/>
              <a:ext cx="2890637" cy="616200"/>
              <a:chOff x="6056163" y="5989225"/>
              <a:chExt cx="2890637" cy="616200"/>
            </a:xfrm>
          </p:grpSpPr>
          <p:sp>
            <p:nvSpPr>
              <p:cNvPr id="198" name="Google Shape;198;p22"/>
              <p:cNvSpPr/>
              <p:nvPr/>
            </p:nvSpPr>
            <p:spPr>
              <a:xfrm>
                <a:off x="7772900" y="5989225"/>
                <a:ext cx="1173900" cy="616200"/>
              </a:xfrm>
              <a:prstGeom prst="roundRect">
                <a:avLst>
                  <a:gd fmla="val 16667" name="adj"/>
                </a:avLst>
              </a:prstGeom>
              <a:solidFill>
                <a:srgbClr val="434343"/>
              </a:solid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Oswald"/>
                    <a:ea typeface="Oswald"/>
                    <a:cs typeface="Oswald"/>
                    <a:sym typeface="Oswald"/>
                  </a:rPr>
                  <a:t>Definitely shiny</a:t>
                </a:r>
                <a:endParaRPr sz="1800">
                  <a:solidFill>
                    <a:srgbClr val="FFFFFF"/>
                  </a:solidFill>
                  <a:latin typeface="Oswald"/>
                  <a:ea typeface="Oswald"/>
                  <a:cs typeface="Oswald"/>
                  <a:sym typeface="Oswald"/>
                </a:endParaRPr>
              </a:p>
            </p:txBody>
          </p:sp>
          <p:sp>
            <p:nvSpPr>
              <p:cNvPr id="199" name="Google Shape;199;p22"/>
              <p:cNvSpPr/>
              <p:nvPr/>
            </p:nvSpPr>
            <p:spPr>
              <a:xfrm>
                <a:off x="6056163" y="6074575"/>
                <a:ext cx="1459500" cy="444900"/>
              </a:xfrm>
              <a:prstGeom prst="roundRect">
                <a:avLst>
                  <a:gd fmla="val 9723" name="adj"/>
                </a:avLst>
              </a:prstGeom>
              <a:solidFill>
                <a:srgbClr val="434343"/>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Oswald"/>
                    <a:ea typeface="Oswald"/>
                    <a:cs typeface="Oswald"/>
                    <a:sym typeface="Oswald"/>
                  </a:rPr>
                  <a:t>Yes, especially my cushions and bar</a:t>
                </a:r>
                <a:endParaRPr>
                  <a:solidFill>
                    <a:srgbClr val="FFFFFF"/>
                  </a:solidFill>
                  <a:latin typeface="Oswald"/>
                  <a:ea typeface="Oswald"/>
                  <a:cs typeface="Oswald"/>
                  <a:sym typeface="Oswald"/>
                </a:endParaRPr>
              </a:p>
            </p:txBody>
          </p:sp>
          <p:cxnSp>
            <p:nvCxnSpPr>
              <p:cNvPr id="200" name="Google Shape;200;p22"/>
              <p:cNvCxnSpPr>
                <a:stCxn id="199" idx="3"/>
                <a:endCxn id="198" idx="1"/>
              </p:cNvCxnSpPr>
              <p:nvPr/>
            </p:nvCxnSpPr>
            <p:spPr>
              <a:xfrm>
                <a:off x="7515663" y="6297025"/>
                <a:ext cx="257100" cy="600"/>
              </a:xfrm>
              <a:prstGeom prst="bentConnector3">
                <a:avLst>
                  <a:gd fmla="val 50027" name="adj1"/>
                </a:avLst>
              </a:prstGeom>
              <a:noFill/>
              <a:ln cap="flat" cmpd="sng" w="19050">
                <a:solidFill>
                  <a:srgbClr val="FFFFFF"/>
                </a:solidFill>
                <a:prstDash val="solid"/>
                <a:round/>
                <a:headEnd len="med" w="med" type="none"/>
                <a:tailEnd len="med" w="med" type="stealth"/>
              </a:ln>
            </p:spPr>
          </p:cxnSp>
        </p:grpSp>
        <p:grpSp>
          <p:nvGrpSpPr>
            <p:cNvPr id="201" name="Google Shape;201;p22"/>
            <p:cNvGrpSpPr/>
            <p:nvPr/>
          </p:nvGrpSpPr>
          <p:grpSpPr>
            <a:xfrm>
              <a:off x="3816551" y="4916365"/>
              <a:ext cx="2902874" cy="1688764"/>
              <a:chOff x="3816551" y="4916365"/>
              <a:chExt cx="2902874" cy="1688764"/>
            </a:xfrm>
          </p:grpSpPr>
          <p:sp>
            <p:nvSpPr>
              <p:cNvPr id="192" name="Google Shape;192;p22"/>
              <p:cNvSpPr/>
              <p:nvPr/>
            </p:nvSpPr>
            <p:spPr>
              <a:xfrm>
                <a:off x="3816551" y="5988928"/>
                <a:ext cx="1982400" cy="616200"/>
              </a:xfrm>
              <a:prstGeom prst="roundRect">
                <a:avLst>
                  <a:gd fmla="val 8438" name="adj"/>
                </a:avLst>
              </a:prstGeom>
              <a:solidFill>
                <a:srgbClr val="434343"/>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Oswald"/>
                    <a:ea typeface="Oswald"/>
                    <a:cs typeface="Oswald"/>
                    <a:sym typeface="Oswald"/>
                  </a:rPr>
                  <a:t>Is everything onboard functional?</a:t>
                </a:r>
                <a:endParaRPr sz="1800">
                  <a:solidFill>
                    <a:srgbClr val="FFFFFF"/>
                  </a:solidFill>
                  <a:latin typeface="Oswald"/>
                  <a:ea typeface="Oswald"/>
                  <a:cs typeface="Oswald"/>
                  <a:sym typeface="Oswald"/>
                </a:endParaRPr>
              </a:p>
            </p:txBody>
          </p:sp>
          <p:cxnSp>
            <p:nvCxnSpPr>
              <p:cNvPr id="202" name="Google Shape;202;p22"/>
              <p:cNvCxnSpPr>
                <a:stCxn id="192" idx="3"/>
                <a:endCxn id="199" idx="1"/>
              </p:cNvCxnSpPr>
              <p:nvPr/>
            </p:nvCxnSpPr>
            <p:spPr>
              <a:xfrm>
                <a:off x="5798951" y="6297028"/>
                <a:ext cx="257100" cy="600"/>
              </a:xfrm>
              <a:prstGeom prst="bentConnector3">
                <a:avLst>
                  <a:gd fmla="val 50022" name="adj1"/>
                </a:avLst>
              </a:prstGeom>
              <a:noFill/>
              <a:ln cap="flat" cmpd="sng" w="19050">
                <a:solidFill>
                  <a:srgbClr val="FFFFFF"/>
                </a:solidFill>
                <a:prstDash val="solid"/>
                <a:round/>
                <a:headEnd len="med" w="med" type="none"/>
                <a:tailEnd len="med" w="med" type="stealth"/>
              </a:ln>
            </p:spPr>
          </p:cxnSp>
          <p:cxnSp>
            <p:nvCxnSpPr>
              <p:cNvPr id="203" name="Google Shape;203;p22"/>
              <p:cNvCxnSpPr>
                <a:stCxn id="192" idx="3"/>
              </p:cNvCxnSpPr>
              <p:nvPr/>
            </p:nvCxnSpPr>
            <p:spPr>
              <a:xfrm flipH="1" rot="10800000">
                <a:off x="5798951" y="5811328"/>
                <a:ext cx="103200" cy="485700"/>
              </a:xfrm>
              <a:prstGeom prst="bentConnector2">
                <a:avLst/>
              </a:prstGeom>
              <a:noFill/>
              <a:ln cap="flat" cmpd="sng" w="19050">
                <a:solidFill>
                  <a:srgbClr val="FFFFFF"/>
                </a:solidFill>
                <a:prstDash val="solid"/>
                <a:round/>
                <a:headEnd len="med" w="med" type="none"/>
                <a:tailEnd len="med" w="med" type="none"/>
              </a:ln>
            </p:spPr>
          </p:cxnSp>
          <p:cxnSp>
            <p:nvCxnSpPr>
              <p:cNvPr id="204" name="Google Shape;204;p22"/>
              <p:cNvCxnSpPr>
                <a:endCxn id="194" idx="1"/>
              </p:cNvCxnSpPr>
              <p:nvPr/>
            </p:nvCxnSpPr>
            <p:spPr>
              <a:xfrm flipH="1" rot="10800000">
                <a:off x="5902225" y="5597607"/>
                <a:ext cx="817200" cy="222900"/>
              </a:xfrm>
              <a:prstGeom prst="bentConnector3">
                <a:avLst>
                  <a:gd fmla="val 50000" name="adj1"/>
                </a:avLst>
              </a:prstGeom>
              <a:noFill/>
              <a:ln cap="flat" cmpd="sng" w="19050">
                <a:solidFill>
                  <a:srgbClr val="FFFFFF"/>
                </a:solidFill>
                <a:prstDash val="solid"/>
                <a:round/>
                <a:headEnd len="med" w="med" type="none"/>
                <a:tailEnd len="med" w="med" type="stealth"/>
              </a:ln>
            </p:spPr>
          </p:cxnSp>
          <p:cxnSp>
            <p:nvCxnSpPr>
              <p:cNvPr id="205" name="Google Shape;205;p22"/>
              <p:cNvCxnSpPr/>
              <p:nvPr/>
            </p:nvCxnSpPr>
            <p:spPr>
              <a:xfrm rot="-5400000">
                <a:off x="6149195" y="5077915"/>
                <a:ext cx="722700" cy="399600"/>
              </a:xfrm>
              <a:prstGeom prst="bentConnector3">
                <a:avLst>
                  <a:gd fmla="val 99276" name="adj1"/>
                </a:avLst>
              </a:prstGeom>
              <a:noFill/>
              <a:ln cap="flat" cmpd="sng" w="19050">
                <a:solidFill>
                  <a:srgbClr val="FFFFFF"/>
                </a:solidFill>
                <a:prstDash val="solid"/>
                <a:round/>
                <a:headEnd len="med" w="med" type="none"/>
                <a:tailEnd len="med" w="med" type="stealth"/>
              </a:ln>
            </p:spPr>
          </p:cxnSp>
        </p:grpSp>
        <p:grpSp>
          <p:nvGrpSpPr>
            <p:cNvPr id="206" name="Google Shape;206;p22"/>
            <p:cNvGrpSpPr/>
            <p:nvPr/>
          </p:nvGrpSpPr>
          <p:grpSpPr>
            <a:xfrm>
              <a:off x="6635675" y="2618038"/>
              <a:ext cx="2273050" cy="2606438"/>
              <a:chOff x="6635675" y="2618038"/>
              <a:chExt cx="2273050" cy="2606438"/>
            </a:xfrm>
          </p:grpSpPr>
          <p:sp>
            <p:nvSpPr>
              <p:cNvPr id="207" name="Google Shape;207;p22"/>
              <p:cNvSpPr/>
              <p:nvPr/>
            </p:nvSpPr>
            <p:spPr>
              <a:xfrm>
                <a:off x="7231425" y="3647338"/>
                <a:ext cx="1677300" cy="616200"/>
              </a:xfrm>
              <a:prstGeom prst="roundRect">
                <a:avLst>
                  <a:gd fmla="val 16667" name="adj"/>
                </a:avLst>
              </a:prstGeom>
              <a:solidFill>
                <a:srgbClr val="434343"/>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Oswald"/>
                    <a:ea typeface="Oswald"/>
                    <a:cs typeface="Oswald"/>
                    <a:sym typeface="Oswald"/>
                  </a:rPr>
                  <a:t>Is anything on it automated? </a:t>
                </a:r>
                <a:endParaRPr sz="1800">
                  <a:solidFill>
                    <a:srgbClr val="FFFFFF"/>
                  </a:solidFill>
                  <a:latin typeface="Oswald"/>
                  <a:ea typeface="Oswald"/>
                  <a:cs typeface="Oswald"/>
                  <a:sym typeface="Oswald"/>
                </a:endParaRPr>
              </a:p>
            </p:txBody>
          </p:sp>
          <p:sp>
            <p:nvSpPr>
              <p:cNvPr id="208" name="Google Shape;208;p22"/>
              <p:cNvSpPr/>
              <p:nvPr/>
            </p:nvSpPr>
            <p:spPr>
              <a:xfrm>
                <a:off x="6719425" y="4693915"/>
                <a:ext cx="510600" cy="444900"/>
              </a:xfrm>
              <a:prstGeom prst="roundRect">
                <a:avLst>
                  <a:gd fmla="val 9723" name="adj"/>
                </a:avLst>
              </a:prstGeom>
              <a:solidFill>
                <a:srgbClr val="434343"/>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Oswald"/>
                    <a:ea typeface="Oswald"/>
                    <a:cs typeface="Oswald"/>
                    <a:sym typeface="Oswald"/>
                  </a:rPr>
                  <a:t>no</a:t>
                </a:r>
                <a:endParaRPr>
                  <a:solidFill>
                    <a:srgbClr val="FFFFFF"/>
                  </a:solidFill>
                  <a:latin typeface="Oswald"/>
                  <a:ea typeface="Oswald"/>
                  <a:cs typeface="Oswald"/>
                  <a:sym typeface="Oswald"/>
                </a:endParaRPr>
              </a:p>
            </p:txBody>
          </p:sp>
          <p:sp>
            <p:nvSpPr>
              <p:cNvPr id="209" name="Google Shape;209;p22"/>
              <p:cNvSpPr/>
              <p:nvPr/>
            </p:nvSpPr>
            <p:spPr>
              <a:xfrm>
                <a:off x="7484476" y="4608275"/>
                <a:ext cx="1173900" cy="616200"/>
              </a:xfrm>
              <a:prstGeom prst="roundRect">
                <a:avLst>
                  <a:gd fmla="val 16667" name="adj"/>
                </a:avLst>
              </a:prstGeom>
              <a:solidFill>
                <a:srgbClr val="434343"/>
              </a:solid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Oswald"/>
                    <a:ea typeface="Oswald"/>
                    <a:cs typeface="Oswald"/>
                    <a:sym typeface="Oswald"/>
                  </a:rPr>
                  <a:t>Probably </a:t>
                </a:r>
                <a:r>
                  <a:rPr lang="en" sz="1800">
                    <a:solidFill>
                      <a:srgbClr val="FFFFFF"/>
                    </a:solidFill>
                    <a:latin typeface="Oswald"/>
                    <a:ea typeface="Oswald"/>
                    <a:cs typeface="Oswald"/>
                    <a:sym typeface="Oswald"/>
                  </a:rPr>
                  <a:t>shiny</a:t>
                </a:r>
                <a:endParaRPr sz="1800">
                  <a:solidFill>
                    <a:srgbClr val="FFFFFF"/>
                  </a:solidFill>
                  <a:latin typeface="Oswald"/>
                  <a:ea typeface="Oswald"/>
                  <a:cs typeface="Oswald"/>
                  <a:sym typeface="Oswald"/>
                </a:endParaRPr>
              </a:p>
            </p:txBody>
          </p:sp>
          <p:cxnSp>
            <p:nvCxnSpPr>
              <p:cNvPr id="210" name="Google Shape;210;p22"/>
              <p:cNvCxnSpPr>
                <a:stCxn id="208" idx="3"/>
                <a:endCxn id="209" idx="1"/>
              </p:cNvCxnSpPr>
              <p:nvPr/>
            </p:nvCxnSpPr>
            <p:spPr>
              <a:xfrm>
                <a:off x="7230025" y="4916365"/>
                <a:ext cx="254400" cy="600"/>
              </a:xfrm>
              <a:prstGeom prst="bentConnector3">
                <a:avLst>
                  <a:gd fmla="val 50010" name="adj1"/>
                </a:avLst>
              </a:prstGeom>
              <a:noFill/>
              <a:ln cap="flat" cmpd="sng" w="19050">
                <a:solidFill>
                  <a:srgbClr val="FFFFFF"/>
                </a:solidFill>
                <a:prstDash val="solid"/>
                <a:round/>
                <a:headEnd len="med" w="med" type="none"/>
                <a:tailEnd len="med" w="med" type="stealth"/>
              </a:ln>
            </p:spPr>
          </p:cxnSp>
          <p:cxnSp>
            <p:nvCxnSpPr>
              <p:cNvPr id="211" name="Google Shape;211;p22"/>
              <p:cNvCxnSpPr>
                <a:stCxn id="209" idx="0"/>
                <a:endCxn id="207" idx="2"/>
              </p:cNvCxnSpPr>
              <p:nvPr/>
            </p:nvCxnSpPr>
            <p:spPr>
              <a:xfrm flipH="1" rot="5400000">
                <a:off x="7898326" y="4435175"/>
                <a:ext cx="344700" cy="1500"/>
              </a:xfrm>
              <a:prstGeom prst="bentConnector3">
                <a:avLst>
                  <a:gd fmla="val 50005" name="adj1"/>
                </a:avLst>
              </a:prstGeom>
              <a:noFill/>
              <a:ln cap="flat" cmpd="sng" w="19050">
                <a:solidFill>
                  <a:srgbClr val="FFFFFF"/>
                </a:solidFill>
                <a:prstDash val="solid"/>
                <a:round/>
                <a:headEnd len="med" w="med" type="none"/>
                <a:tailEnd len="med" w="med" type="stealth"/>
              </a:ln>
            </p:spPr>
          </p:cxnSp>
          <p:cxnSp>
            <p:nvCxnSpPr>
              <p:cNvPr id="212" name="Google Shape;212;p22"/>
              <p:cNvCxnSpPr>
                <a:endCxn id="213" idx="2"/>
              </p:cNvCxnSpPr>
              <p:nvPr/>
            </p:nvCxnSpPr>
            <p:spPr>
              <a:xfrm rot="10800000">
                <a:off x="6635675" y="3190292"/>
                <a:ext cx="989700" cy="228600"/>
              </a:xfrm>
              <a:prstGeom prst="bentConnector2">
                <a:avLst/>
              </a:prstGeom>
              <a:noFill/>
              <a:ln cap="flat" cmpd="sng" w="19050">
                <a:solidFill>
                  <a:srgbClr val="FFFFFF"/>
                </a:solidFill>
                <a:prstDash val="solid"/>
                <a:round/>
                <a:headEnd len="med" w="med" type="none"/>
                <a:tailEnd len="med" w="med" type="stealth"/>
              </a:ln>
            </p:spPr>
          </p:cxnSp>
          <p:cxnSp>
            <p:nvCxnSpPr>
              <p:cNvPr id="214" name="Google Shape;214;p22"/>
              <p:cNvCxnSpPr>
                <a:stCxn id="207" idx="0"/>
                <a:endCxn id="215" idx="2"/>
              </p:cNvCxnSpPr>
              <p:nvPr/>
            </p:nvCxnSpPr>
            <p:spPr>
              <a:xfrm flipH="1" rot="5400000">
                <a:off x="7622325" y="3199588"/>
                <a:ext cx="451800" cy="443700"/>
              </a:xfrm>
              <a:prstGeom prst="bentConnector3">
                <a:avLst>
                  <a:gd fmla="val 50086" name="adj1"/>
                </a:avLst>
              </a:prstGeom>
              <a:noFill/>
              <a:ln cap="flat" cmpd="sng" w="19050">
                <a:solidFill>
                  <a:srgbClr val="FFFFFF"/>
                </a:solidFill>
                <a:prstDash val="solid"/>
                <a:round/>
                <a:headEnd len="med" w="med" type="none"/>
                <a:tailEnd len="med" w="med" type="stealth"/>
              </a:ln>
            </p:spPr>
          </p:cxnSp>
          <p:cxnSp>
            <p:nvCxnSpPr>
              <p:cNvPr id="216" name="Google Shape;216;p22"/>
              <p:cNvCxnSpPr>
                <a:stCxn id="207" idx="0"/>
                <a:endCxn id="217" idx="2"/>
              </p:cNvCxnSpPr>
              <p:nvPr/>
            </p:nvCxnSpPr>
            <p:spPr>
              <a:xfrm rot="-5400000">
                <a:off x="7700325" y="2987788"/>
                <a:ext cx="1029300" cy="289800"/>
              </a:xfrm>
              <a:prstGeom prst="bentConnector3">
                <a:avLst>
                  <a:gd fmla="val 21764" name="adj1"/>
                </a:avLst>
              </a:prstGeom>
              <a:noFill/>
              <a:ln cap="flat" cmpd="sng" w="19050">
                <a:solidFill>
                  <a:srgbClr val="FFFFFF"/>
                </a:solidFill>
                <a:prstDash val="solid"/>
                <a:round/>
                <a:headEnd len="med" w="med" type="none"/>
                <a:tailEnd len="med" w="med" type="stealth"/>
              </a:ln>
            </p:spPr>
          </p:cxnSp>
        </p:grpSp>
        <p:grpSp>
          <p:nvGrpSpPr>
            <p:cNvPr id="218" name="Google Shape;218;p22"/>
            <p:cNvGrpSpPr/>
            <p:nvPr/>
          </p:nvGrpSpPr>
          <p:grpSpPr>
            <a:xfrm>
              <a:off x="7709300" y="1145947"/>
              <a:ext cx="1301100" cy="1472230"/>
              <a:chOff x="7709300" y="1145947"/>
              <a:chExt cx="1301100" cy="1472230"/>
            </a:xfrm>
          </p:grpSpPr>
          <p:sp>
            <p:nvSpPr>
              <p:cNvPr id="217" name="Google Shape;217;p22"/>
              <p:cNvSpPr/>
              <p:nvPr/>
            </p:nvSpPr>
            <p:spPr>
              <a:xfrm>
                <a:off x="7709300" y="1971377"/>
                <a:ext cx="1301100" cy="646800"/>
              </a:xfrm>
              <a:prstGeom prst="roundRect">
                <a:avLst>
                  <a:gd fmla="val 9723" name="adj"/>
                </a:avLst>
              </a:prstGeom>
              <a:solidFill>
                <a:srgbClr val="434343"/>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Oswald"/>
                    <a:ea typeface="Oswald"/>
                    <a:cs typeface="Oswald"/>
                    <a:sym typeface="Oswald"/>
                  </a:rPr>
                  <a:t>Of course, you want me to hoist my own sails?</a:t>
                </a:r>
                <a:endParaRPr>
                  <a:solidFill>
                    <a:srgbClr val="FFFFFF"/>
                  </a:solidFill>
                  <a:latin typeface="Oswald"/>
                  <a:ea typeface="Oswald"/>
                  <a:cs typeface="Oswald"/>
                  <a:sym typeface="Oswald"/>
                </a:endParaRPr>
              </a:p>
            </p:txBody>
          </p:sp>
          <p:sp>
            <p:nvSpPr>
              <p:cNvPr id="219" name="Google Shape;219;p22"/>
              <p:cNvSpPr/>
              <p:nvPr/>
            </p:nvSpPr>
            <p:spPr>
              <a:xfrm>
                <a:off x="7837250" y="1145947"/>
                <a:ext cx="1045200" cy="511800"/>
              </a:xfrm>
              <a:prstGeom prst="roundRect">
                <a:avLst>
                  <a:gd fmla="val 16667" name="adj"/>
                </a:avLst>
              </a:prstGeom>
              <a:solidFill>
                <a:srgbClr val="434343"/>
              </a:solid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Oswald"/>
                    <a:ea typeface="Oswald"/>
                    <a:cs typeface="Oswald"/>
                    <a:sym typeface="Oswald"/>
                  </a:rPr>
                  <a:t>Fuck you</a:t>
                </a:r>
                <a:endParaRPr sz="1800">
                  <a:solidFill>
                    <a:srgbClr val="FFFFFF"/>
                  </a:solidFill>
                  <a:latin typeface="Oswald"/>
                  <a:ea typeface="Oswald"/>
                  <a:cs typeface="Oswald"/>
                  <a:sym typeface="Oswald"/>
                </a:endParaRPr>
              </a:p>
            </p:txBody>
          </p:sp>
          <p:cxnSp>
            <p:nvCxnSpPr>
              <p:cNvPr id="220" name="Google Shape;220;p22"/>
              <p:cNvCxnSpPr>
                <a:stCxn id="217" idx="0"/>
                <a:endCxn id="219" idx="2"/>
              </p:cNvCxnSpPr>
              <p:nvPr/>
            </p:nvCxnSpPr>
            <p:spPr>
              <a:xfrm rot="-5400000">
                <a:off x="8203400" y="1814327"/>
                <a:ext cx="313500" cy="600"/>
              </a:xfrm>
              <a:prstGeom prst="bentConnector3">
                <a:avLst>
                  <a:gd fmla="val 50021" name="adj1"/>
                </a:avLst>
              </a:prstGeom>
              <a:noFill/>
              <a:ln cap="flat" cmpd="sng" w="19050">
                <a:solidFill>
                  <a:srgbClr val="FFFFFF"/>
                </a:solidFill>
                <a:prstDash val="solid"/>
                <a:round/>
                <a:headEnd len="med" w="med" type="none"/>
                <a:tailEnd len="med" w="med" type="stealth"/>
              </a:ln>
            </p:spPr>
          </p:cxnSp>
        </p:grpSp>
        <p:grpSp>
          <p:nvGrpSpPr>
            <p:cNvPr id="221" name="Google Shape;221;p22"/>
            <p:cNvGrpSpPr/>
            <p:nvPr/>
          </p:nvGrpSpPr>
          <p:grpSpPr>
            <a:xfrm>
              <a:off x="6048713" y="1155184"/>
              <a:ext cx="2100162" cy="2040445"/>
              <a:chOff x="6048713" y="1155184"/>
              <a:chExt cx="2100162" cy="2040445"/>
            </a:xfrm>
          </p:grpSpPr>
          <p:sp>
            <p:nvSpPr>
              <p:cNvPr id="215" name="Google Shape;215;p22"/>
              <p:cNvSpPr/>
              <p:nvPr/>
            </p:nvSpPr>
            <p:spPr>
              <a:xfrm>
                <a:off x="7103674" y="2750729"/>
                <a:ext cx="1045200" cy="444900"/>
              </a:xfrm>
              <a:prstGeom prst="roundRect">
                <a:avLst>
                  <a:gd fmla="val 9723" name="adj"/>
                </a:avLst>
              </a:prstGeom>
              <a:solidFill>
                <a:srgbClr val="434343"/>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Oswald"/>
                    <a:ea typeface="Oswald"/>
                    <a:cs typeface="Oswald"/>
                    <a:sym typeface="Oswald"/>
                  </a:rPr>
                  <a:t>Just my autopilot</a:t>
                </a:r>
                <a:endParaRPr>
                  <a:solidFill>
                    <a:srgbClr val="FFFFFF"/>
                  </a:solidFill>
                  <a:latin typeface="Oswald"/>
                  <a:ea typeface="Oswald"/>
                  <a:cs typeface="Oswald"/>
                  <a:sym typeface="Oswald"/>
                </a:endParaRPr>
              </a:p>
            </p:txBody>
          </p:sp>
          <p:sp>
            <p:nvSpPr>
              <p:cNvPr id="213" name="Google Shape;213;p22"/>
              <p:cNvSpPr/>
              <p:nvPr/>
            </p:nvSpPr>
            <p:spPr>
              <a:xfrm>
                <a:off x="6380375" y="2745392"/>
                <a:ext cx="510600" cy="444900"/>
              </a:xfrm>
              <a:prstGeom prst="roundRect">
                <a:avLst>
                  <a:gd fmla="val 9723" name="adj"/>
                </a:avLst>
              </a:prstGeom>
              <a:solidFill>
                <a:srgbClr val="434343"/>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Oswald"/>
                    <a:ea typeface="Oswald"/>
                    <a:cs typeface="Oswald"/>
                    <a:sym typeface="Oswald"/>
                  </a:rPr>
                  <a:t>no</a:t>
                </a:r>
                <a:endParaRPr>
                  <a:solidFill>
                    <a:srgbClr val="FFFFFF"/>
                  </a:solidFill>
                  <a:latin typeface="Oswald"/>
                  <a:ea typeface="Oswald"/>
                  <a:cs typeface="Oswald"/>
                  <a:sym typeface="Oswald"/>
                </a:endParaRPr>
              </a:p>
            </p:txBody>
          </p:sp>
          <p:sp>
            <p:nvSpPr>
              <p:cNvPr id="222" name="Google Shape;222;p22"/>
              <p:cNvSpPr/>
              <p:nvPr/>
            </p:nvSpPr>
            <p:spPr>
              <a:xfrm>
                <a:off x="6048713" y="1155184"/>
                <a:ext cx="1173900" cy="544500"/>
              </a:xfrm>
              <a:prstGeom prst="roundRect">
                <a:avLst>
                  <a:gd fmla="val 16667" name="adj"/>
                </a:avLst>
              </a:prstGeom>
              <a:solidFill>
                <a:srgbClr val="434343"/>
              </a:solidFill>
              <a:ln cap="flat" cmpd="sng" w="381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Oswald"/>
                    <a:ea typeface="Oswald"/>
                    <a:cs typeface="Oswald"/>
                    <a:sym typeface="Oswald"/>
                  </a:rPr>
                  <a:t>It probably </a:t>
                </a:r>
                <a:endParaRPr sz="1800">
                  <a:solidFill>
                    <a:srgbClr val="FFFFFF"/>
                  </a:solidFill>
                  <a:latin typeface="Oswald"/>
                  <a:ea typeface="Oswald"/>
                  <a:cs typeface="Oswald"/>
                  <a:sym typeface="Oswald"/>
                </a:endParaRPr>
              </a:p>
              <a:p>
                <a:pPr indent="0" lvl="0" marL="0" rtl="0" algn="ctr">
                  <a:spcBef>
                    <a:spcPts val="0"/>
                  </a:spcBef>
                  <a:spcAft>
                    <a:spcPts val="0"/>
                  </a:spcAft>
                  <a:buNone/>
                </a:pPr>
                <a:r>
                  <a:rPr lang="en" sz="1800">
                    <a:solidFill>
                      <a:srgbClr val="FFFFFF"/>
                    </a:solidFill>
                    <a:latin typeface="Oswald"/>
                    <a:ea typeface="Oswald"/>
                    <a:cs typeface="Oswald"/>
                    <a:sym typeface="Oswald"/>
                  </a:rPr>
                  <a:t>isn’t shiny</a:t>
                </a:r>
                <a:endParaRPr sz="1800">
                  <a:solidFill>
                    <a:srgbClr val="FFFFFF"/>
                  </a:solidFill>
                  <a:latin typeface="Oswald"/>
                  <a:ea typeface="Oswald"/>
                  <a:cs typeface="Oswald"/>
                  <a:sym typeface="Oswald"/>
                </a:endParaRPr>
              </a:p>
            </p:txBody>
          </p:sp>
          <p:cxnSp>
            <p:nvCxnSpPr>
              <p:cNvPr id="223" name="Google Shape;223;p22"/>
              <p:cNvCxnSpPr>
                <a:stCxn id="213" idx="0"/>
                <a:endCxn id="222" idx="2"/>
              </p:cNvCxnSpPr>
              <p:nvPr/>
            </p:nvCxnSpPr>
            <p:spPr>
              <a:xfrm rot="-5400000">
                <a:off x="6113075" y="2222192"/>
                <a:ext cx="1045800" cy="600"/>
              </a:xfrm>
              <a:prstGeom prst="bentConnector3">
                <a:avLst>
                  <a:gd fmla="val 49996" name="adj1"/>
                </a:avLst>
              </a:prstGeom>
              <a:noFill/>
              <a:ln cap="flat" cmpd="sng" w="19050">
                <a:solidFill>
                  <a:srgbClr val="FFFFFF"/>
                </a:solidFill>
                <a:prstDash val="solid"/>
                <a:round/>
                <a:headEnd len="med" w="med" type="none"/>
                <a:tailEnd len="med" w="med" type="stealth"/>
              </a:ln>
            </p:spPr>
          </p:cxnSp>
          <p:cxnSp>
            <p:nvCxnSpPr>
              <p:cNvPr id="224" name="Google Shape;224;p22"/>
              <p:cNvCxnSpPr>
                <a:stCxn id="215" idx="0"/>
                <a:endCxn id="222" idx="2"/>
              </p:cNvCxnSpPr>
              <p:nvPr/>
            </p:nvCxnSpPr>
            <p:spPr>
              <a:xfrm flipH="1" rot="5400000">
                <a:off x="6605524" y="1729979"/>
                <a:ext cx="1050900" cy="990600"/>
              </a:xfrm>
              <a:prstGeom prst="bentConnector3">
                <a:avLst>
                  <a:gd fmla="val 50007" name="adj1"/>
                </a:avLst>
              </a:prstGeom>
              <a:noFill/>
              <a:ln cap="flat" cmpd="sng" w="19050">
                <a:solidFill>
                  <a:srgbClr val="FFFFFF"/>
                </a:solidFill>
                <a:prstDash val="solid"/>
                <a:round/>
                <a:headEnd len="med" w="med" type="none"/>
                <a:tailEnd len="med" w="med" type="stealth"/>
              </a:ln>
            </p:spPr>
          </p:cxn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23"/>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Points of Sail</a:t>
            </a:r>
            <a:endParaRPr/>
          </a:p>
        </p:txBody>
      </p:sp>
      <p:grpSp>
        <p:nvGrpSpPr>
          <p:cNvPr id="230" name="Google Shape;230;p23"/>
          <p:cNvGrpSpPr/>
          <p:nvPr/>
        </p:nvGrpSpPr>
        <p:grpSpPr>
          <a:xfrm>
            <a:off x="185850" y="42350"/>
            <a:ext cx="8727600" cy="6950790"/>
            <a:chOff x="185850" y="42350"/>
            <a:chExt cx="8727600" cy="6950790"/>
          </a:xfrm>
        </p:grpSpPr>
        <p:sp>
          <p:nvSpPr>
            <p:cNvPr id="231" name="Google Shape;231;p23"/>
            <p:cNvSpPr/>
            <p:nvPr/>
          </p:nvSpPr>
          <p:spPr>
            <a:xfrm rot="6258177">
              <a:off x="1828808" y="914484"/>
              <a:ext cx="5486361" cy="5486213"/>
            </a:xfrm>
            <a:prstGeom prst="chord">
              <a:avLst>
                <a:gd fmla="val 7183875" name="adj1"/>
                <a:gd fmla="val 12673457" name="adj2"/>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3"/>
            <p:cNvSpPr/>
            <p:nvPr/>
          </p:nvSpPr>
          <p:spPr>
            <a:xfrm rot="-10799737">
              <a:off x="2611750" y="1729175"/>
              <a:ext cx="3914100" cy="1964400"/>
            </a:xfrm>
            <a:prstGeom prst="triangle">
              <a:avLst>
                <a:gd fmla="val 49347" name="adj"/>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3" name="Google Shape;233;p23"/>
            <p:cNvGrpSpPr/>
            <p:nvPr/>
          </p:nvGrpSpPr>
          <p:grpSpPr>
            <a:xfrm>
              <a:off x="5539988" y="1291162"/>
              <a:ext cx="1412518" cy="1412518"/>
              <a:chOff x="5539988" y="1291162"/>
              <a:chExt cx="1412518" cy="1412518"/>
            </a:xfrm>
          </p:grpSpPr>
          <p:grpSp>
            <p:nvGrpSpPr>
              <p:cNvPr id="234" name="Google Shape;234;p23"/>
              <p:cNvGrpSpPr/>
              <p:nvPr/>
            </p:nvGrpSpPr>
            <p:grpSpPr>
              <a:xfrm rot="-8100000">
                <a:off x="5939947" y="1304921"/>
                <a:ext cx="612602" cy="1385001"/>
                <a:chOff x="346500" y="4428625"/>
                <a:chExt cx="681200" cy="1147175"/>
              </a:xfrm>
            </p:grpSpPr>
            <p:sp>
              <p:nvSpPr>
                <p:cNvPr id="235" name="Google Shape;235;p23"/>
                <p:cNvSpPr/>
                <p:nvPr/>
              </p:nvSpPr>
              <p:spPr>
                <a:xfrm flipH="1">
                  <a:off x="346500" y="4429525"/>
                  <a:ext cx="340600" cy="1146275"/>
                </a:xfrm>
                <a:custGeom>
                  <a:rect b="b" l="l" r="r" t="t"/>
                  <a:pathLst>
                    <a:path extrusionOk="0" h="45851" w="13624">
                      <a:moveTo>
                        <a:pt x="0" y="45851"/>
                      </a:moveTo>
                      <a:cubicBezTo>
                        <a:pt x="12237" y="36057"/>
                        <a:pt x="17430" y="14019"/>
                        <a:pt x="10421" y="0"/>
                      </a:cubicBezTo>
                    </a:path>
                  </a:pathLst>
                </a:custGeom>
                <a:noFill/>
                <a:ln cap="flat" cmpd="sng" w="28575">
                  <a:solidFill>
                    <a:srgbClr val="FFFFFF"/>
                  </a:solidFill>
                  <a:prstDash val="solid"/>
                  <a:round/>
                  <a:headEnd len="med" w="med" type="none"/>
                  <a:tailEnd len="med" w="med" type="none"/>
                </a:ln>
              </p:spPr>
            </p:sp>
            <p:sp>
              <p:nvSpPr>
                <p:cNvPr id="236" name="Google Shape;236;p23"/>
                <p:cNvSpPr/>
                <p:nvPr/>
              </p:nvSpPr>
              <p:spPr>
                <a:xfrm>
                  <a:off x="687100" y="4429525"/>
                  <a:ext cx="340600" cy="1146275"/>
                </a:xfrm>
                <a:custGeom>
                  <a:rect b="b" l="l" r="r" t="t"/>
                  <a:pathLst>
                    <a:path extrusionOk="0" h="45851" w="13624">
                      <a:moveTo>
                        <a:pt x="0" y="45851"/>
                      </a:moveTo>
                      <a:cubicBezTo>
                        <a:pt x="12237" y="36057"/>
                        <a:pt x="17430" y="14019"/>
                        <a:pt x="10421" y="0"/>
                      </a:cubicBezTo>
                    </a:path>
                  </a:pathLst>
                </a:custGeom>
                <a:noFill/>
                <a:ln cap="flat" cmpd="sng" w="28575">
                  <a:solidFill>
                    <a:srgbClr val="FFFFFF"/>
                  </a:solidFill>
                  <a:prstDash val="solid"/>
                  <a:round/>
                  <a:headEnd len="med" w="med" type="none"/>
                  <a:tailEnd len="med" w="med" type="none"/>
                </a:ln>
              </p:spPr>
            </p:sp>
            <p:cxnSp>
              <p:nvCxnSpPr>
                <p:cNvPr id="237" name="Google Shape;237;p23"/>
                <p:cNvCxnSpPr/>
                <p:nvPr/>
              </p:nvCxnSpPr>
              <p:spPr>
                <a:xfrm flipH="1" rot="10800000">
                  <a:off x="424950" y="4428625"/>
                  <a:ext cx="524400" cy="6600"/>
                </a:xfrm>
                <a:prstGeom prst="straightConnector1">
                  <a:avLst/>
                </a:prstGeom>
                <a:noFill/>
                <a:ln cap="flat" cmpd="sng" w="28575">
                  <a:solidFill>
                    <a:srgbClr val="FFFFFF"/>
                  </a:solidFill>
                  <a:prstDash val="solid"/>
                  <a:round/>
                  <a:headEnd len="med" w="med" type="none"/>
                  <a:tailEnd len="med" w="med" type="none"/>
                </a:ln>
              </p:spPr>
            </p:cxnSp>
          </p:grpSp>
          <p:sp>
            <p:nvSpPr>
              <p:cNvPr id="238" name="Google Shape;238;p23"/>
              <p:cNvSpPr/>
              <p:nvPr/>
            </p:nvSpPr>
            <p:spPr>
              <a:xfrm rot="2700000">
                <a:off x="6110937" y="1805720"/>
                <a:ext cx="140043" cy="726271"/>
              </a:xfrm>
              <a:custGeom>
                <a:rect b="b" l="l" r="r" t="t"/>
                <a:pathLst>
                  <a:path extrusionOk="0" h="29047" w="5601">
                    <a:moveTo>
                      <a:pt x="0" y="0"/>
                    </a:moveTo>
                    <a:cubicBezTo>
                      <a:pt x="5467" y="8206"/>
                      <a:pt x="5601" y="19186"/>
                      <a:pt x="5601" y="29047"/>
                    </a:cubicBezTo>
                  </a:path>
                </a:pathLst>
              </a:custGeom>
              <a:noFill/>
              <a:ln cap="flat" cmpd="sng" w="28575">
                <a:solidFill>
                  <a:srgbClr val="FF9900"/>
                </a:solidFill>
                <a:prstDash val="solid"/>
                <a:round/>
                <a:headEnd len="med" w="med" type="none"/>
                <a:tailEnd len="med" w="med" type="none"/>
              </a:ln>
            </p:spPr>
          </p:sp>
          <p:sp>
            <p:nvSpPr>
              <p:cNvPr id="239" name="Google Shape;239;p23"/>
              <p:cNvSpPr/>
              <p:nvPr/>
            </p:nvSpPr>
            <p:spPr>
              <a:xfrm rot="2700000">
                <a:off x="6476236" y="1575981"/>
                <a:ext cx="140043" cy="455152"/>
              </a:xfrm>
              <a:custGeom>
                <a:rect b="b" l="l" r="r" t="t"/>
                <a:pathLst>
                  <a:path extrusionOk="0" h="29047" w="5601">
                    <a:moveTo>
                      <a:pt x="0" y="0"/>
                    </a:moveTo>
                    <a:cubicBezTo>
                      <a:pt x="5467" y="8206"/>
                      <a:pt x="5601" y="19186"/>
                      <a:pt x="5601" y="29047"/>
                    </a:cubicBezTo>
                  </a:path>
                </a:pathLst>
              </a:custGeom>
              <a:noFill/>
              <a:ln cap="flat" cmpd="sng" w="28575">
                <a:solidFill>
                  <a:srgbClr val="FF9900"/>
                </a:solidFill>
                <a:prstDash val="solid"/>
                <a:round/>
                <a:headEnd len="med" w="med" type="none"/>
                <a:tailEnd len="med" w="med" type="none"/>
              </a:ln>
            </p:spPr>
          </p:sp>
        </p:grpSp>
        <p:grpSp>
          <p:nvGrpSpPr>
            <p:cNvPr id="240" name="Google Shape;240;p23"/>
            <p:cNvGrpSpPr/>
            <p:nvPr/>
          </p:nvGrpSpPr>
          <p:grpSpPr>
            <a:xfrm rot="-5400000">
              <a:off x="6667269" y="2999118"/>
              <a:ext cx="612603" cy="1384870"/>
              <a:chOff x="346500" y="4428625"/>
              <a:chExt cx="681200" cy="1147175"/>
            </a:xfrm>
          </p:grpSpPr>
          <p:sp>
            <p:nvSpPr>
              <p:cNvPr id="241" name="Google Shape;241;p23"/>
              <p:cNvSpPr/>
              <p:nvPr/>
            </p:nvSpPr>
            <p:spPr>
              <a:xfrm flipH="1">
                <a:off x="346500" y="4429525"/>
                <a:ext cx="340600" cy="1146275"/>
              </a:xfrm>
              <a:custGeom>
                <a:rect b="b" l="l" r="r" t="t"/>
                <a:pathLst>
                  <a:path extrusionOk="0" h="45851" w="13624">
                    <a:moveTo>
                      <a:pt x="0" y="45851"/>
                    </a:moveTo>
                    <a:cubicBezTo>
                      <a:pt x="12237" y="36057"/>
                      <a:pt x="17430" y="14019"/>
                      <a:pt x="10421" y="0"/>
                    </a:cubicBezTo>
                  </a:path>
                </a:pathLst>
              </a:custGeom>
              <a:noFill/>
              <a:ln cap="flat" cmpd="sng" w="28575">
                <a:solidFill>
                  <a:srgbClr val="FFFFFF"/>
                </a:solidFill>
                <a:prstDash val="solid"/>
                <a:round/>
                <a:headEnd len="med" w="med" type="none"/>
                <a:tailEnd len="med" w="med" type="none"/>
              </a:ln>
            </p:spPr>
          </p:sp>
          <p:sp>
            <p:nvSpPr>
              <p:cNvPr id="242" name="Google Shape;242;p23"/>
              <p:cNvSpPr/>
              <p:nvPr/>
            </p:nvSpPr>
            <p:spPr>
              <a:xfrm>
                <a:off x="687100" y="4429525"/>
                <a:ext cx="340600" cy="1146275"/>
              </a:xfrm>
              <a:custGeom>
                <a:rect b="b" l="l" r="r" t="t"/>
                <a:pathLst>
                  <a:path extrusionOk="0" h="45851" w="13624">
                    <a:moveTo>
                      <a:pt x="0" y="45851"/>
                    </a:moveTo>
                    <a:cubicBezTo>
                      <a:pt x="12237" y="36057"/>
                      <a:pt x="17430" y="14019"/>
                      <a:pt x="10421" y="0"/>
                    </a:cubicBezTo>
                  </a:path>
                </a:pathLst>
              </a:custGeom>
              <a:noFill/>
              <a:ln cap="flat" cmpd="sng" w="28575">
                <a:solidFill>
                  <a:srgbClr val="FFFFFF"/>
                </a:solidFill>
                <a:prstDash val="solid"/>
                <a:round/>
                <a:headEnd len="med" w="med" type="none"/>
                <a:tailEnd len="med" w="med" type="none"/>
              </a:ln>
            </p:spPr>
          </p:sp>
          <p:cxnSp>
            <p:nvCxnSpPr>
              <p:cNvPr id="243" name="Google Shape;243;p23"/>
              <p:cNvCxnSpPr/>
              <p:nvPr/>
            </p:nvCxnSpPr>
            <p:spPr>
              <a:xfrm flipH="1" rot="10800000">
                <a:off x="424950" y="4428625"/>
                <a:ext cx="524400" cy="6600"/>
              </a:xfrm>
              <a:prstGeom prst="straightConnector1">
                <a:avLst/>
              </a:prstGeom>
              <a:noFill/>
              <a:ln cap="flat" cmpd="sng" w="28575">
                <a:solidFill>
                  <a:srgbClr val="FFFFFF"/>
                </a:solidFill>
                <a:prstDash val="solid"/>
                <a:round/>
                <a:headEnd len="med" w="med" type="none"/>
                <a:tailEnd len="med" w="med" type="none"/>
              </a:ln>
            </p:spPr>
          </p:cxnSp>
        </p:grpSp>
        <p:sp>
          <p:nvSpPr>
            <p:cNvPr id="244" name="Google Shape;244;p23"/>
            <p:cNvSpPr/>
            <p:nvPr/>
          </p:nvSpPr>
          <p:spPr>
            <a:xfrm rot="3737689">
              <a:off x="6771306" y="3553280"/>
              <a:ext cx="140048" cy="726297"/>
            </a:xfrm>
            <a:custGeom>
              <a:rect b="b" l="l" r="r" t="t"/>
              <a:pathLst>
                <a:path extrusionOk="0" h="29047" w="5601">
                  <a:moveTo>
                    <a:pt x="0" y="0"/>
                  </a:moveTo>
                  <a:cubicBezTo>
                    <a:pt x="5467" y="8206"/>
                    <a:pt x="5601" y="19186"/>
                    <a:pt x="5601" y="29047"/>
                  </a:cubicBezTo>
                </a:path>
              </a:pathLst>
            </a:custGeom>
            <a:noFill/>
            <a:ln cap="flat" cmpd="sng" w="28575">
              <a:solidFill>
                <a:srgbClr val="FF9900"/>
              </a:solidFill>
              <a:prstDash val="solid"/>
              <a:round/>
              <a:headEnd len="med" w="med" type="none"/>
              <a:tailEnd len="med" w="med" type="none"/>
            </a:ln>
          </p:spPr>
        </p:sp>
        <p:sp>
          <p:nvSpPr>
            <p:cNvPr id="245" name="Google Shape;245;p23"/>
            <p:cNvSpPr/>
            <p:nvPr/>
          </p:nvSpPr>
          <p:spPr>
            <a:xfrm rot="3393278">
              <a:off x="7321525" y="3641881"/>
              <a:ext cx="140040" cy="455179"/>
            </a:xfrm>
            <a:custGeom>
              <a:rect b="b" l="l" r="r" t="t"/>
              <a:pathLst>
                <a:path extrusionOk="0" h="29047" w="5601">
                  <a:moveTo>
                    <a:pt x="0" y="0"/>
                  </a:moveTo>
                  <a:cubicBezTo>
                    <a:pt x="5467" y="8206"/>
                    <a:pt x="5601" y="19186"/>
                    <a:pt x="5601" y="29047"/>
                  </a:cubicBezTo>
                </a:path>
              </a:pathLst>
            </a:custGeom>
            <a:noFill/>
            <a:ln cap="flat" cmpd="sng" w="28575">
              <a:solidFill>
                <a:srgbClr val="FF9900"/>
              </a:solidFill>
              <a:prstDash val="solid"/>
              <a:round/>
              <a:headEnd len="med" w="med" type="none"/>
              <a:tailEnd len="med" w="med" type="none"/>
            </a:ln>
          </p:spPr>
        </p:sp>
        <p:grpSp>
          <p:nvGrpSpPr>
            <p:cNvPr id="246" name="Google Shape;246;p23"/>
            <p:cNvGrpSpPr/>
            <p:nvPr/>
          </p:nvGrpSpPr>
          <p:grpSpPr>
            <a:xfrm rot="-3853793">
              <a:off x="6304777" y="4468760"/>
              <a:ext cx="612633" cy="1384911"/>
              <a:chOff x="346500" y="4428625"/>
              <a:chExt cx="681200" cy="1147175"/>
            </a:xfrm>
          </p:grpSpPr>
          <p:sp>
            <p:nvSpPr>
              <p:cNvPr id="247" name="Google Shape;247;p23"/>
              <p:cNvSpPr/>
              <p:nvPr/>
            </p:nvSpPr>
            <p:spPr>
              <a:xfrm flipH="1">
                <a:off x="346500" y="4429525"/>
                <a:ext cx="340600" cy="1146275"/>
              </a:xfrm>
              <a:custGeom>
                <a:rect b="b" l="l" r="r" t="t"/>
                <a:pathLst>
                  <a:path extrusionOk="0" h="45851" w="13624">
                    <a:moveTo>
                      <a:pt x="0" y="45851"/>
                    </a:moveTo>
                    <a:cubicBezTo>
                      <a:pt x="12237" y="36057"/>
                      <a:pt x="17430" y="14019"/>
                      <a:pt x="10421" y="0"/>
                    </a:cubicBezTo>
                  </a:path>
                </a:pathLst>
              </a:custGeom>
              <a:noFill/>
              <a:ln cap="flat" cmpd="sng" w="28575">
                <a:solidFill>
                  <a:srgbClr val="FFFFFF"/>
                </a:solidFill>
                <a:prstDash val="solid"/>
                <a:round/>
                <a:headEnd len="med" w="med" type="none"/>
                <a:tailEnd len="med" w="med" type="none"/>
              </a:ln>
            </p:spPr>
          </p:sp>
          <p:sp>
            <p:nvSpPr>
              <p:cNvPr id="248" name="Google Shape;248;p23"/>
              <p:cNvSpPr/>
              <p:nvPr/>
            </p:nvSpPr>
            <p:spPr>
              <a:xfrm>
                <a:off x="687100" y="4429525"/>
                <a:ext cx="340600" cy="1146275"/>
              </a:xfrm>
              <a:custGeom>
                <a:rect b="b" l="l" r="r" t="t"/>
                <a:pathLst>
                  <a:path extrusionOk="0" h="45851" w="13624">
                    <a:moveTo>
                      <a:pt x="0" y="45851"/>
                    </a:moveTo>
                    <a:cubicBezTo>
                      <a:pt x="12237" y="36057"/>
                      <a:pt x="17430" y="14019"/>
                      <a:pt x="10421" y="0"/>
                    </a:cubicBezTo>
                  </a:path>
                </a:pathLst>
              </a:custGeom>
              <a:noFill/>
              <a:ln cap="flat" cmpd="sng" w="28575">
                <a:solidFill>
                  <a:srgbClr val="FFFFFF"/>
                </a:solidFill>
                <a:prstDash val="solid"/>
                <a:round/>
                <a:headEnd len="med" w="med" type="none"/>
                <a:tailEnd len="med" w="med" type="none"/>
              </a:ln>
            </p:spPr>
          </p:sp>
          <p:cxnSp>
            <p:nvCxnSpPr>
              <p:cNvPr id="249" name="Google Shape;249;p23"/>
              <p:cNvCxnSpPr/>
              <p:nvPr/>
            </p:nvCxnSpPr>
            <p:spPr>
              <a:xfrm flipH="1" rot="10800000">
                <a:off x="424950" y="4428625"/>
                <a:ext cx="524400" cy="6600"/>
              </a:xfrm>
              <a:prstGeom prst="straightConnector1">
                <a:avLst/>
              </a:prstGeom>
              <a:noFill/>
              <a:ln cap="flat" cmpd="sng" w="28575">
                <a:solidFill>
                  <a:srgbClr val="FFFFFF"/>
                </a:solidFill>
                <a:prstDash val="solid"/>
                <a:round/>
                <a:headEnd len="med" w="med" type="none"/>
                <a:tailEnd len="med" w="med" type="none"/>
              </a:ln>
            </p:spPr>
          </p:cxnSp>
        </p:grpSp>
        <p:sp>
          <p:nvSpPr>
            <p:cNvPr id="250" name="Google Shape;250;p23"/>
            <p:cNvSpPr/>
            <p:nvPr/>
          </p:nvSpPr>
          <p:spPr>
            <a:xfrm rot="4493797">
              <a:off x="6296225" y="5042685"/>
              <a:ext cx="140046" cy="726282"/>
            </a:xfrm>
            <a:custGeom>
              <a:rect b="b" l="l" r="r" t="t"/>
              <a:pathLst>
                <a:path extrusionOk="0" h="29047" w="5601">
                  <a:moveTo>
                    <a:pt x="0" y="0"/>
                  </a:moveTo>
                  <a:cubicBezTo>
                    <a:pt x="5467" y="8206"/>
                    <a:pt x="5601" y="19186"/>
                    <a:pt x="5601" y="29047"/>
                  </a:cubicBezTo>
                </a:path>
              </a:pathLst>
            </a:custGeom>
            <a:noFill/>
            <a:ln cap="flat" cmpd="sng" w="28575">
              <a:solidFill>
                <a:srgbClr val="FF9900"/>
              </a:solidFill>
              <a:prstDash val="solid"/>
              <a:round/>
              <a:headEnd len="med" w="med" type="none"/>
              <a:tailEnd len="med" w="med" type="none"/>
            </a:ln>
          </p:spPr>
        </p:sp>
        <p:sp>
          <p:nvSpPr>
            <p:cNvPr id="251" name="Google Shape;251;p23"/>
            <p:cNvSpPr/>
            <p:nvPr/>
          </p:nvSpPr>
          <p:spPr>
            <a:xfrm rot="4115147">
              <a:off x="6810284" y="5289804"/>
              <a:ext cx="140060" cy="455228"/>
            </a:xfrm>
            <a:custGeom>
              <a:rect b="b" l="l" r="r" t="t"/>
              <a:pathLst>
                <a:path extrusionOk="0" h="29047" w="5601">
                  <a:moveTo>
                    <a:pt x="0" y="0"/>
                  </a:moveTo>
                  <a:cubicBezTo>
                    <a:pt x="5467" y="8206"/>
                    <a:pt x="5601" y="19186"/>
                    <a:pt x="5601" y="29047"/>
                  </a:cubicBezTo>
                </a:path>
              </a:pathLst>
            </a:custGeom>
            <a:noFill/>
            <a:ln cap="flat" cmpd="sng" w="28575">
              <a:solidFill>
                <a:srgbClr val="FF9900"/>
              </a:solidFill>
              <a:prstDash val="solid"/>
              <a:round/>
              <a:headEnd len="med" w="med" type="none"/>
              <a:tailEnd len="med" w="med" type="none"/>
            </a:ln>
          </p:spPr>
        </p:sp>
        <p:grpSp>
          <p:nvGrpSpPr>
            <p:cNvPr id="252" name="Google Shape;252;p23"/>
            <p:cNvGrpSpPr/>
            <p:nvPr/>
          </p:nvGrpSpPr>
          <p:grpSpPr>
            <a:xfrm rot="-908368">
              <a:off x="5078353" y="5374618"/>
              <a:ext cx="612682" cy="1384983"/>
              <a:chOff x="346500" y="4428625"/>
              <a:chExt cx="681200" cy="1147175"/>
            </a:xfrm>
          </p:grpSpPr>
          <p:sp>
            <p:nvSpPr>
              <p:cNvPr id="253" name="Google Shape;253;p23"/>
              <p:cNvSpPr/>
              <p:nvPr/>
            </p:nvSpPr>
            <p:spPr>
              <a:xfrm flipH="1">
                <a:off x="346500" y="4429525"/>
                <a:ext cx="340600" cy="1146275"/>
              </a:xfrm>
              <a:custGeom>
                <a:rect b="b" l="l" r="r" t="t"/>
                <a:pathLst>
                  <a:path extrusionOk="0" h="45851" w="13624">
                    <a:moveTo>
                      <a:pt x="0" y="45851"/>
                    </a:moveTo>
                    <a:cubicBezTo>
                      <a:pt x="12237" y="36057"/>
                      <a:pt x="17430" y="14019"/>
                      <a:pt x="10421" y="0"/>
                    </a:cubicBezTo>
                  </a:path>
                </a:pathLst>
              </a:custGeom>
              <a:noFill/>
              <a:ln cap="flat" cmpd="sng" w="28575">
                <a:solidFill>
                  <a:srgbClr val="FFFFFF"/>
                </a:solidFill>
                <a:prstDash val="solid"/>
                <a:round/>
                <a:headEnd len="med" w="med" type="none"/>
                <a:tailEnd len="med" w="med" type="none"/>
              </a:ln>
            </p:spPr>
          </p:sp>
          <p:sp>
            <p:nvSpPr>
              <p:cNvPr id="254" name="Google Shape;254;p23"/>
              <p:cNvSpPr/>
              <p:nvPr/>
            </p:nvSpPr>
            <p:spPr>
              <a:xfrm>
                <a:off x="687100" y="4429525"/>
                <a:ext cx="340600" cy="1146275"/>
              </a:xfrm>
              <a:custGeom>
                <a:rect b="b" l="l" r="r" t="t"/>
                <a:pathLst>
                  <a:path extrusionOk="0" h="45851" w="13624">
                    <a:moveTo>
                      <a:pt x="0" y="45851"/>
                    </a:moveTo>
                    <a:cubicBezTo>
                      <a:pt x="12237" y="36057"/>
                      <a:pt x="17430" y="14019"/>
                      <a:pt x="10421" y="0"/>
                    </a:cubicBezTo>
                  </a:path>
                </a:pathLst>
              </a:custGeom>
              <a:noFill/>
              <a:ln cap="flat" cmpd="sng" w="28575">
                <a:solidFill>
                  <a:srgbClr val="FFFFFF"/>
                </a:solidFill>
                <a:prstDash val="solid"/>
                <a:round/>
                <a:headEnd len="med" w="med" type="none"/>
                <a:tailEnd len="med" w="med" type="none"/>
              </a:ln>
            </p:spPr>
          </p:sp>
          <p:cxnSp>
            <p:nvCxnSpPr>
              <p:cNvPr id="255" name="Google Shape;255;p23"/>
              <p:cNvCxnSpPr/>
              <p:nvPr/>
            </p:nvCxnSpPr>
            <p:spPr>
              <a:xfrm flipH="1" rot="10800000">
                <a:off x="424950" y="4428625"/>
                <a:ext cx="524400" cy="6600"/>
              </a:xfrm>
              <a:prstGeom prst="straightConnector1">
                <a:avLst/>
              </a:prstGeom>
              <a:noFill/>
              <a:ln cap="flat" cmpd="sng" w="28575">
                <a:solidFill>
                  <a:srgbClr val="FFFFFF"/>
                </a:solidFill>
                <a:prstDash val="solid"/>
                <a:round/>
                <a:headEnd len="med" w="med" type="none"/>
                <a:tailEnd len="med" w="med" type="none"/>
              </a:ln>
            </p:spPr>
          </p:cxnSp>
        </p:grpSp>
        <p:sp>
          <p:nvSpPr>
            <p:cNvPr id="256" name="Google Shape;256;p23"/>
            <p:cNvSpPr/>
            <p:nvPr/>
          </p:nvSpPr>
          <p:spPr>
            <a:xfrm rot="5267633">
              <a:off x="4976988" y="5865292"/>
              <a:ext cx="140045" cy="726278"/>
            </a:xfrm>
            <a:custGeom>
              <a:rect b="b" l="l" r="r" t="t"/>
              <a:pathLst>
                <a:path extrusionOk="0" h="29047" w="5601">
                  <a:moveTo>
                    <a:pt x="0" y="0"/>
                  </a:moveTo>
                  <a:cubicBezTo>
                    <a:pt x="5467" y="8206"/>
                    <a:pt x="5601" y="19186"/>
                    <a:pt x="5601" y="29047"/>
                  </a:cubicBezTo>
                </a:path>
              </a:pathLst>
            </a:custGeom>
            <a:noFill/>
            <a:ln cap="flat" cmpd="sng" w="28575">
              <a:solidFill>
                <a:srgbClr val="FF9900"/>
              </a:solidFill>
              <a:prstDash val="solid"/>
              <a:round/>
              <a:headEnd len="med" w="med" type="none"/>
              <a:tailEnd len="med" w="med" type="none"/>
            </a:ln>
          </p:spPr>
        </p:sp>
        <p:sp>
          <p:nvSpPr>
            <p:cNvPr id="257" name="Google Shape;257;p23"/>
            <p:cNvSpPr/>
            <p:nvPr/>
          </p:nvSpPr>
          <p:spPr>
            <a:xfrm rot="5558510">
              <a:off x="5192112" y="6437421"/>
              <a:ext cx="140048" cy="455139"/>
            </a:xfrm>
            <a:custGeom>
              <a:rect b="b" l="l" r="r" t="t"/>
              <a:pathLst>
                <a:path extrusionOk="0" h="29047" w="5601">
                  <a:moveTo>
                    <a:pt x="0" y="0"/>
                  </a:moveTo>
                  <a:cubicBezTo>
                    <a:pt x="5467" y="8206"/>
                    <a:pt x="5601" y="19186"/>
                    <a:pt x="5601" y="29047"/>
                  </a:cubicBezTo>
                </a:path>
              </a:pathLst>
            </a:custGeom>
            <a:noFill/>
            <a:ln cap="flat" cmpd="sng" w="28575">
              <a:solidFill>
                <a:srgbClr val="FF9900"/>
              </a:solidFill>
              <a:prstDash val="solid"/>
              <a:round/>
              <a:headEnd len="med" w="med" type="none"/>
              <a:tailEnd len="med" w="med" type="none"/>
            </a:ln>
          </p:spPr>
        </p:sp>
        <p:grpSp>
          <p:nvGrpSpPr>
            <p:cNvPr id="258" name="Google Shape;258;p23"/>
            <p:cNvGrpSpPr/>
            <p:nvPr/>
          </p:nvGrpSpPr>
          <p:grpSpPr>
            <a:xfrm rot="-6757280">
              <a:off x="6438821" y="2011407"/>
              <a:ext cx="612593" cy="1384976"/>
              <a:chOff x="346500" y="4428625"/>
              <a:chExt cx="681200" cy="1147175"/>
            </a:xfrm>
          </p:grpSpPr>
          <p:sp>
            <p:nvSpPr>
              <p:cNvPr id="259" name="Google Shape;259;p23"/>
              <p:cNvSpPr/>
              <p:nvPr/>
            </p:nvSpPr>
            <p:spPr>
              <a:xfrm flipH="1">
                <a:off x="346500" y="4429525"/>
                <a:ext cx="340600" cy="1146275"/>
              </a:xfrm>
              <a:custGeom>
                <a:rect b="b" l="l" r="r" t="t"/>
                <a:pathLst>
                  <a:path extrusionOk="0" h="45851" w="13624">
                    <a:moveTo>
                      <a:pt x="0" y="45851"/>
                    </a:moveTo>
                    <a:cubicBezTo>
                      <a:pt x="12237" y="36057"/>
                      <a:pt x="17430" y="14019"/>
                      <a:pt x="10421" y="0"/>
                    </a:cubicBezTo>
                  </a:path>
                </a:pathLst>
              </a:custGeom>
              <a:noFill/>
              <a:ln cap="flat" cmpd="sng" w="28575">
                <a:solidFill>
                  <a:srgbClr val="FFFFFF"/>
                </a:solidFill>
                <a:prstDash val="solid"/>
                <a:round/>
                <a:headEnd len="med" w="med" type="none"/>
                <a:tailEnd len="med" w="med" type="none"/>
              </a:ln>
            </p:spPr>
          </p:sp>
          <p:sp>
            <p:nvSpPr>
              <p:cNvPr id="260" name="Google Shape;260;p23"/>
              <p:cNvSpPr/>
              <p:nvPr/>
            </p:nvSpPr>
            <p:spPr>
              <a:xfrm>
                <a:off x="687100" y="4429525"/>
                <a:ext cx="340600" cy="1146275"/>
              </a:xfrm>
              <a:custGeom>
                <a:rect b="b" l="l" r="r" t="t"/>
                <a:pathLst>
                  <a:path extrusionOk="0" h="45851" w="13624">
                    <a:moveTo>
                      <a:pt x="0" y="45851"/>
                    </a:moveTo>
                    <a:cubicBezTo>
                      <a:pt x="12237" y="36057"/>
                      <a:pt x="17430" y="14019"/>
                      <a:pt x="10421" y="0"/>
                    </a:cubicBezTo>
                  </a:path>
                </a:pathLst>
              </a:custGeom>
              <a:noFill/>
              <a:ln cap="flat" cmpd="sng" w="28575">
                <a:solidFill>
                  <a:srgbClr val="FFFFFF"/>
                </a:solidFill>
                <a:prstDash val="solid"/>
                <a:round/>
                <a:headEnd len="med" w="med" type="none"/>
                <a:tailEnd len="med" w="med" type="none"/>
              </a:ln>
            </p:spPr>
          </p:sp>
          <p:cxnSp>
            <p:nvCxnSpPr>
              <p:cNvPr id="261" name="Google Shape;261;p23"/>
              <p:cNvCxnSpPr/>
              <p:nvPr/>
            </p:nvCxnSpPr>
            <p:spPr>
              <a:xfrm flipH="1" rot="10800000">
                <a:off x="424950" y="4428625"/>
                <a:ext cx="524400" cy="6600"/>
              </a:xfrm>
              <a:prstGeom prst="straightConnector1">
                <a:avLst/>
              </a:prstGeom>
              <a:noFill/>
              <a:ln cap="flat" cmpd="sng" w="28575">
                <a:solidFill>
                  <a:srgbClr val="FFFFFF"/>
                </a:solidFill>
                <a:prstDash val="solid"/>
                <a:round/>
                <a:headEnd len="med" w="med" type="none"/>
                <a:tailEnd len="med" w="med" type="none"/>
              </a:ln>
            </p:spPr>
          </p:cxnSp>
        </p:grpSp>
        <p:sp>
          <p:nvSpPr>
            <p:cNvPr id="262" name="Google Shape;262;p23"/>
            <p:cNvSpPr/>
            <p:nvPr/>
          </p:nvSpPr>
          <p:spPr>
            <a:xfrm rot="1288933">
              <a:off x="7060879" y="2444575"/>
              <a:ext cx="130246" cy="468909"/>
            </a:xfrm>
            <a:custGeom>
              <a:rect b="b" l="l" r="r" t="t"/>
              <a:pathLst>
                <a:path extrusionOk="0" h="18757" w="5210">
                  <a:moveTo>
                    <a:pt x="5210" y="0"/>
                  </a:moveTo>
                  <a:cubicBezTo>
                    <a:pt x="5210" y="6489"/>
                    <a:pt x="3773" y="13477"/>
                    <a:pt x="0" y="18757"/>
                  </a:cubicBezTo>
                </a:path>
              </a:pathLst>
            </a:custGeom>
            <a:noFill/>
            <a:ln cap="flat" cmpd="sng" w="28575">
              <a:solidFill>
                <a:srgbClr val="FF9900"/>
              </a:solidFill>
              <a:prstDash val="solid"/>
              <a:round/>
              <a:headEnd len="med" w="med" type="none"/>
              <a:tailEnd len="med" w="med" type="none"/>
            </a:ln>
          </p:spPr>
        </p:sp>
        <p:sp>
          <p:nvSpPr>
            <p:cNvPr id="263" name="Google Shape;263;p23"/>
            <p:cNvSpPr/>
            <p:nvPr/>
          </p:nvSpPr>
          <p:spPr>
            <a:xfrm rot="1288915">
              <a:off x="6570983" y="2569903"/>
              <a:ext cx="242462" cy="657025"/>
            </a:xfrm>
            <a:custGeom>
              <a:rect b="b" l="l" r="r" t="t"/>
              <a:pathLst>
                <a:path extrusionOk="0" h="18757" w="5210">
                  <a:moveTo>
                    <a:pt x="5210" y="0"/>
                  </a:moveTo>
                  <a:cubicBezTo>
                    <a:pt x="5210" y="6489"/>
                    <a:pt x="3773" y="13477"/>
                    <a:pt x="0" y="18757"/>
                  </a:cubicBezTo>
                </a:path>
              </a:pathLst>
            </a:custGeom>
            <a:noFill/>
            <a:ln cap="flat" cmpd="sng" w="28575">
              <a:solidFill>
                <a:srgbClr val="FF9900"/>
              </a:solidFill>
              <a:prstDash val="solid"/>
              <a:round/>
              <a:headEnd len="med" w="med" type="none"/>
              <a:tailEnd len="med" w="med" type="none"/>
            </a:ln>
          </p:spPr>
        </p:sp>
        <p:grpSp>
          <p:nvGrpSpPr>
            <p:cNvPr id="264" name="Google Shape;264;p23"/>
            <p:cNvGrpSpPr/>
            <p:nvPr/>
          </p:nvGrpSpPr>
          <p:grpSpPr>
            <a:xfrm flipH="1" rot="8100000">
              <a:off x="2484383" y="1241746"/>
              <a:ext cx="612602" cy="1385001"/>
              <a:chOff x="346500" y="4428625"/>
              <a:chExt cx="681200" cy="1147175"/>
            </a:xfrm>
          </p:grpSpPr>
          <p:sp>
            <p:nvSpPr>
              <p:cNvPr id="265" name="Google Shape;265;p23"/>
              <p:cNvSpPr/>
              <p:nvPr/>
            </p:nvSpPr>
            <p:spPr>
              <a:xfrm flipH="1">
                <a:off x="346500" y="4429525"/>
                <a:ext cx="340600" cy="1146275"/>
              </a:xfrm>
              <a:custGeom>
                <a:rect b="b" l="l" r="r" t="t"/>
                <a:pathLst>
                  <a:path extrusionOk="0" h="45851" w="13624">
                    <a:moveTo>
                      <a:pt x="0" y="45851"/>
                    </a:moveTo>
                    <a:cubicBezTo>
                      <a:pt x="12237" y="36057"/>
                      <a:pt x="17430" y="14019"/>
                      <a:pt x="10421" y="0"/>
                    </a:cubicBezTo>
                  </a:path>
                </a:pathLst>
              </a:custGeom>
              <a:noFill/>
              <a:ln cap="flat" cmpd="sng" w="28575">
                <a:solidFill>
                  <a:srgbClr val="FFFFFF"/>
                </a:solidFill>
                <a:prstDash val="solid"/>
                <a:round/>
                <a:headEnd len="med" w="med" type="none"/>
                <a:tailEnd len="med" w="med" type="none"/>
              </a:ln>
            </p:spPr>
          </p:sp>
          <p:sp>
            <p:nvSpPr>
              <p:cNvPr id="266" name="Google Shape;266;p23"/>
              <p:cNvSpPr/>
              <p:nvPr/>
            </p:nvSpPr>
            <p:spPr>
              <a:xfrm>
                <a:off x="687100" y="4429525"/>
                <a:ext cx="340600" cy="1146275"/>
              </a:xfrm>
              <a:custGeom>
                <a:rect b="b" l="l" r="r" t="t"/>
                <a:pathLst>
                  <a:path extrusionOk="0" h="45851" w="13624">
                    <a:moveTo>
                      <a:pt x="0" y="45851"/>
                    </a:moveTo>
                    <a:cubicBezTo>
                      <a:pt x="12237" y="36057"/>
                      <a:pt x="17430" y="14019"/>
                      <a:pt x="10421" y="0"/>
                    </a:cubicBezTo>
                  </a:path>
                </a:pathLst>
              </a:custGeom>
              <a:noFill/>
              <a:ln cap="flat" cmpd="sng" w="28575">
                <a:solidFill>
                  <a:srgbClr val="FFFFFF"/>
                </a:solidFill>
                <a:prstDash val="solid"/>
                <a:round/>
                <a:headEnd len="med" w="med" type="none"/>
                <a:tailEnd len="med" w="med" type="none"/>
              </a:ln>
            </p:spPr>
          </p:sp>
          <p:cxnSp>
            <p:nvCxnSpPr>
              <p:cNvPr id="267" name="Google Shape;267;p23"/>
              <p:cNvCxnSpPr/>
              <p:nvPr/>
            </p:nvCxnSpPr>
            <p:spPr>
              <a:xfrm flipH="1" rot="10800000">
                <a:off x="424950" y="4428625"/>
                <a:ext cx="524400" cy="6600"/>
              </a:xfrm>
              <a:prstGeom prst="straightConnector1">
                <a:avLst/>
              </a:prstGeom>
              <a:noFill/>
              <a:ln cap="flat" cmpd="sng" w="28575">
                <a:solidFill>
                  <a:srgbClr val="FFFFFF"/>
                </a:solidFill>
                <a:prstDash val="solid"/>
                <a:round/>
                <a:headEnd len="med" w="med" type="none"/>
                <a:tailEnd len="med" w="med" type="none"/>
              </a:ln>
            </p:spPr>
          </p:cxnSp>
        </p:grpSp>
        <p:sp>
          <p:nvSpPr>
            <p:cNvPr id="268" name="Google Shape;268;p23"/>
            <p:cNvSpPr/>
            <p:nvPr/>
          </p:nvSpPr>
          <p:spPr>
            <a:xfrm flipH="1" rot="-2700000">
              <a:off x="2785951" y="1742545"/>
              <a:ext cx="140043" cy="726271"/>
            </a:xfrm>
            <a:custGeom>
              <a:rect b="b" l="l" r="r" t="t"/>
              <a:pathLst>
                <a:path extrusionOk="0" h="29047" w="5601">
                  <a:moveTo>
                    <a:pt x="0" y="0"/>
                  </a:moveTo>
                  <a:cubicBezTo>
                    <a:pt x="5467" y="8206"/>
                    <a:pt x="5601" y="19186"/>
                    <a:pt x="5601" y="29047"/>
                  </a:cubicBezTo>
                </a:path>
              </a:pathLst>
            </a:custGeom>
            <a:noFill/>
            <a:ln cap="flat" cmpd="sng" w="28575">
              <a:solidFill>
                <a:srgbClr val="FF9900"/>
              </a:solidFill>
              <a:prstDash val="solid"/>
              <a:round/>
              <a:headEnd len="med" w="med" type="none"/>
              <a:tailEnd len="med" w="med" type="none"/>
            </a:ln>
          </p:spPr>
        </p:sp>
        <p:sp>
          <p:nvSpPr>
            <p:cNvPr id="269" name="Google Shape;269;p23"/>
            <p:cNvSpPr/>
            <p:nvPr/>
          </p:nvSpPr>
          <p:spPr>
            <a:xfrm flipH="1" rot="-2700000">
              <a:off x="2420653" y="1512807"/>
              <a:ext cx="140043" cy="455152"/>
            </a:xfrm>
            <a:custGeom>
              <a:rect b="b" l="l" r="r" t="t"/>
              <a:pathLst>
                <a:path extrusionOk="0" h="29047" w="5601">
                  <a:moveTo>
                    <a:pt x="0" y="0"/>
                  </a:moveTo>
                  <a:cubicBezTo>
                    <a:pt x="5467" y="8206"/>
                    <a:pt x="5601" y="19186"/>
                    <a:pt x="5601" y="29047"/>
                  </a:cubicBezTo>
                </a:path>
              </a:pathLst>
            </a:custGeom>
            <a:noFill/>
            <a:ln cap="flat" cmpd="sng" w="28575">
              <a:solidFill>
                <a:srgbClr val="FF9900"/>
              </a:solidFill>
              <a:prstDash val="solid"/>
              <a:round/>
              <a:headEnd len="med" w="med" type="none"/>
              <a:tailEnd len="med" w="med" type="none"/>
            </a:ln>
          </p:spPr>
        </p:sp>
        <p:grpSp>
          <p:nvGrpSpPr>
            <p:cNvPr id="270" name="Google Shape;270;p23"/>
            <p:cNvGrpSpPr/>
            <p:nvPr/>
          </p:nvGrpSpPr>
          <p:grpSpPr>
            <a:xfrm flipH="1" rot="5400000">
              <a:off x="1757060" y="2935944"/>
              <a:ext cx="612603" cy="1384870"/>
              <a:chOff x="346500" y="4428625"/>
              <a:chExt cx="681200" cy="1147175"/>
            </a:xfrm>
          </p:grpSpPr>
          <p:sp>
            <p:nvSpPr>
              <p:cNvPr id="271" name="Google Shape;271;p23"/>
              <p:cNvSpPr/>
              <p:nvPr/>
            </p:nvSpPr>
            <p:spPr>
              <a:xfrm flipH="1">
                <a:off x="346500" y="4429525"/>
                <a:ext cx="340600" cy="1146275"/>
              </a:xfrm>
              <a:custGeom>
                <a:rect b="b" l="l" r="r" t="t"/>
                <a:pathLst>
                  <a:path extrusionOk="0" h="45851" w="13624">
                    <a:moveTo>
                      <a:pt x="0" y="45851"/>
                    </a:moveTo>
                    <a:cubicBezTo>
                      <a:pt x="12237" y="36057"/>
                      <a:pt x="17430" y="14019"/>
                      <a:pt x="10421" y="0"/>
                    </a:cubicBezTo>
                  </a:path>
                </a:pathLst>
              </a:custGeom>
              <a:noFill/>
              <a:ln cap="flat" cmpd="sng" w="28575">
                <a:solidFill>
                  <a:srgbClr val="FFFFFF"/>
                </a:solidFill>
                <a:prstDash val="solid"/>
                <a:round/>
                <a:headEnd len="med" w="med" type="none"/>
                <a:tailEnd len="med" w="med" type="none"/>
              </a:ln>
            </p:spPr>
          </p:sp>
          <p:sp>
            <p:nvSpPr>
              <p:cNvPr id="272" name="Google Shape;272;p23"/>
              <p:cNvSpPr/>
              <p:nvPr/>
            </p:nvSpPr>
            <p:spPr>
              <a:xfrm>
                <a:off x="687100" y="4429525"/>
                <a:ext cx="340600" cy="1146275"/>
              </a:xfrm>
              <a:custGeom>
                <a:rect b="b" l="l" r="r" t="t"/>
                <a:pathLst>
                  <a:path extrusionOk="0" h="45851" w="13624">
                    <a:moveTo>
                      <a:pt x="0" y="45851"/>
                    </a:moveTo>
                    <a:cubicBezTo>
                      <a:pt x="12237" y="36057"/>
                      <a:pt x="17430" y="14019"/>
                      <a:pt x="10421" y="0"/>
                    </a:cubicBezTo>
                  </a:path>
                </a:pathLst>
              </a:custGeom>
              <a:noFill/>
              <a:ln cap="flat" cmpd="sng" w="28575">
                <a:solidFill>
                  <a:srgbClr val="FFFFFF"/>
                </a:solidFill>
                <a:prstDash val="solid"/>
                <a:round/>
                <a:headEnd len="med" w="med" type="none"/>
                <a:tailEnd len="med" w="med" type="none"/>
              </a:ln>
            </p:spPr>
          </p:sp>
          <p:cxnSp>
            <p:nvCxnSpPr>
              <p:cNvPr id="273" name="Google Shape;273;p23"/>
              <p:cNvCxnSpPr/>
              <p:nvPr/>
            </p:nvCxnSpPr>
            <p:spPr>
              <a:xfrm flipH="1" rot="10800000">
                <a:off x="424950" y="4428625"/>
                <a:ext cx="524400" cy="6600"/>
              </a:xfrm>
              <a:prstGeom prst="straightConnector1">
                <a:avLst/>
              </a:prstGeom>
              <a:noFill/>
              <a:ln cap="flat" cmpd="sng" w="28575">
                <a:solidFill>
                  <a:srgbClr val="FFFFFF"/>
                </a:solidFill>
                <a:prstDash val="solid"/>
                <a:round/>
                <a:headEnd len="med" w="med" type="none"/>
                <a:tailEnd len="med" w="med" type="none"/>
              </a:ln>
            </p:spPr>
          </p:cxnSp>
        </p:grpSp>
        <p:sp>
          <p:nvSpPr>
            <p:cNvPr id="274" name="Google Shape;274;p23"/>
            <p:cNvSpPr/>
            <p:nvPr/>
          </p:nvSpPr>
          <p:spPr>
            <a:xfrm flipH="1" rot="-3737689">
              <a:off x="2125577" y="3490106"/>
              <a:ext cx="140048" cy="726297"/>
            </a:xfrm>
            <a:custGeom>
              <a:rect b="b" l="l" r="r" t="t"/>
              <a:pathLst>
                <a:path extrusionOk="0" h="29047" w="5601">
                  <a:moveTo>
                    <a:pt x="0" y="0"/>
                  </a:moveTo>
                  <a:cubicBezTo>
                    <a:pt x="5467" y="8206"/>
                    <a:pt x="5601" y="19186"/>
                    <a:pt x="5601" y="29047"/>
                  </a:cubicBezTo>
                </a:path>
              </a:pathLst>
            </a:custGeom>
            <a:noFill/>
            <a:ln cap="flat" cmpd="sng" w="28575">
              <a:solidFill>
                <a:srgbClr val="FF9900"/>
              </a:solidFill>
              <a:prstDash val="solid"/>
              <a:round/>
              <a:headEnd len="med" w="med" type="none"/>
              <a:tailEnd len="med" w="med" type="none"/>
            </a:ln>
          </p:spPr>
        </p:sp>
        <p:sp>
          <p:nvSpPr>
            <p:cNvPr id="275" name="Google Shape;275;p23"/>
            <p:cNvSpPr/>
            <p:nvPr/>
          </p:nvSpPr>
          <p:spPr>
            <a:xfrm flipH="1" rot="-3393278">
              <a:off x="1575367" y="3578707"/>
              <a:ext cx="140040" cy="455179"/>
            </a:xfrm>
            <a:custGeom>
              <a:rect b="b" l="l" r="r" t="t"/>
              <a:pathLst>
                <a:path extrusionOk="0" h="29047" w="5601">
                  <a:moveTo>
                    <a:pt x="0" y="0"/>
                  </a:moveTo>
                  <a:cubicBezTo>
                    <a:pt x="5467" y="8206"/>
                    <a:pt x="5601" y="19186"/>
                    <a:pt x="5601" y="29047"/>
                  </a:cubicBezTo>
                </a:path>
              </a:pathLst>
            </a:custGeom>
            <a:noFill/>
            <a:ln cap="flat" cmpd="sng" w="28575">
              <a:solidFill>
                <a:srgbClr val="FF9900"/>
              </a:solidFill>
              <a:prstDash val="solid"/>
              <a:round/>
              <a:headEnd len="med" w="med" type="none"/>
              <a:tailEnd len="med" w="med" type="none"/>
            </a:ln>
          </p:spPr>
        </p:sp>
        <p:grpSp>
          <p:nvGrpSpPr>
            <p:cNvPr id="276" name="Google Shape;276;p23"/>
            <p:cNvGrpSpPr/>
            <p:nvPr/>
          </p:nvGrpSpPr>
          <p:grpSpPr>
            <a:xfrm flipH="1" rot="3853793">
              <a:off x="2119522" y="4405586"/>
              <a:ext cx="612633" cy="1384911"/>
              <a:chOff x="346500" y="4428625"/>
              <a:chExt cx="681200" cy="1147175"/>
            </a:xfrm>
          </p:grpSpPr>
          <p:sp>
            <p:nvSpPr>
              <p:cNvPr id="277" name="Google Shape;277;p23"/>
              <p:cNvSpPr/>
              <p:nvPr/>
            </p:nvSpPr>
            <p:spPr>
              <a:xfrm flipH="1">
                <a:off x="346500" y="4429525"/>
                <a:ext cx="340600" cy="1146275"/>
              </a:xfrm>
              <a:custGeom>
                <a:rect b="b" l="l" r="r" t="t"/>
                <a:pathLst>
                  <a:path extrusionOk="0" h="45851" w="13624">
                    <a:moveTo>
                      <a:pt x="0" y="45851"/>
                    </a:moveTo>
                    <a:cubicBezTo>
                      <a:pt x="12237" y="36057"/>
                      <a:pt x="17430" y="14019"/>
                      <a:pt x="10421" y="0"/>
                    </a:cubicBezTo>
                  </a:path>
                </a:pathLst>
              </a:custGeom>
              <a:noFill/>
              <a:ln cap="flat" cmpd="sng" w="28575">
                <a:solidFill>
                  <a:srgbClr val="FFFFFF"/>
                </a:solidFill>
                <a:prstDash val="solid"/>
                <a:round/>
                <a:headEnd len="med" w="med" type="none"/>
                <a:tailEnd len="med" w="med" type="none"/>
              </a:ln>
            </p:spPr>
          </p:sp>
          <p:sp>
            <p:nvSpPr>
              <p:cNvPr id="278" name="Google Shape;278;p23"/>
              <p:cNvSpPr/>
              <p:nvPr/>
            </p:nvSpPr>
            <p:spPr>
              <a:xfrm>
                <a:off x="687100" y="4429525"/>
                <a:ext cx="340600" cy="1146275"/>
              </a:xfrm>
              <a:custGeom>
                <a:rect b="b" l="l" r="r" t="t"/>
                <a:pathLst>
                  <a:path extrusionOk="0" h="45851" w="13624">
                    <a:moveTo>
                      <a:pt x="0" y="45851"/>
                    </a:moveTo>
                    <a:cubicBezTo>
                      <a:pt x="12237" y="36057"/>
                      <a:pt x="17430" y="14019"/>
                      <a:pt x="10421" y="0"/>
                    </a:cubicBezTo>
                  </a:path>
                </a:pathLst>
              </a:custGeom>
              <a:noFill/>
              <a:ln cap="flat" cmpd="sng" w="28575">
                <a:solidFill>
                  <a:srgbClr val="FFFFFF"/>
                </a:solidFill>
                <a:prstDash val="solid"/>
                <a:round/>
                <a:headEnd len="med" w="med" type="none"/>
                <a:tailEnd len="med" w="med" type="none"/>
              </a:ln>
            </p:spPr>
          </p:sp>
          <p:cxnSp>
            <p:nvCxnSpPr>
              <p:cNvPr id="279" name="Google Shape;279;p23"/>
              <p:cNvCxnSpPr/>
              <p:nvPr/>
            </p:nvCxnSpPr>
            <p:spPr>
              <a:xfrm flipH="1" rot="10800000">
                <a:off x="424950" y="4428625"/>
                <a:ext cx="524400" cy="6600"/>
              </a:xfrm>
              <a:prstGeom prst="straightConnector1">
                <a:avLst/>
              </a:prstGeom>
              <a:noFill/>
              <a:ln cap="flat" cmpd="sng" w="28575">
                <a:solidFill>
                  <a:srgbClr val="FFFFFF"/>
                </a:solidFill>
                <a:prstDash val="solid"/>
                <a:round/>
                <a:headEnd len="med" w="med" type="none"/>
                <a:tailEnd len="med" w="med" type="none"/>
              </a:ln>
            </p:spPr>
          </p:cxnSp>
        </p:grpSp>
        <p:sp>
          <p:nvSpPr>
            <p:cNvPr id="280" name="Google Shape;280;p23"/>
            <p:cNvSpPr/>
            <p:nvPr/>
          </p:nvSpPr>
          <p:spPr>
            <a:xfrm flipH="1" rot="-4493797">
              <a:off x="2600661" y="4979511"/>
              <a:ext cx="140046" cy="726282"/>
            </a:xfrm>
            <a:custGeom>
              <a:rect b="b" l="l" r="r" t="t"/>
              <a:pathLst>
                <a:path extrusionOk="0" h="29047" w="5601">
                  <a:moveTo>
                    <a:pt x="0" y="0"/>
                  </a:moveTo>
                  <a:cubicBezTo>
                    <a:pt x="5467" y="8206"/>
                    <a:pt x="5601" y="19186"/>
                    <a:pt x="5601" y="29047"/>
                  </a:cubicBezTo>
                </a:path>
              </a:pathLst>
            </a:custGeom>
            <a:noFill/>
            <a:ln cap="flat" cmpd="sng" w="28575">
              <a:solidFill>
                <a:srgbClr val="FF9900"/>
              </a:solidFill>
              <a:prstDash val="solid"/>
              <a:round/>
              <a:headEnd len="med" w="med" type="none"/>
              <a:tailEnd len="med" w="med" type="none"/>
            </a:ln>
          </p:spPr>
        </p:sp>
        <p:sp>
          <p:nvSpPr>
            <p:cNvPr id="281" name="Google Shape;281;p23"/>
            <p:cNvSpPr/>
            <p:nvPr/>
          </p:nvSpPr>
          <p:spPr>
            <a:xfrm flipH="1" rot="-4115147">
              <a:off x="2086587" y="5226630"/>
              <a:ext cx="140060" cy="455228"/>
            </a:xfrm>
            <a:custGeom>
              <a:rect b="b" l="l" r="r" t="t"/>
              <a:pathLst>
                <a:path extrusionOk="0" h="29047" w="5601">
                  <a:moveTo>
                    <a:pt x="0" y="0"/>
                  </a:moveTo>
                  <a:cubicBezTo>
                    <a:pt x="5467" y="8206"/>
                    <a:pt x="5601" y="19186"/>
                    <a:pt x="5601" y="29047"/>
                  </a:cubicBezTo>
                </a:path>
              </a:pathLst>
            </a:custGeom>
            <a:noFill/>
            <a:ln cap="flat" cmpd="sng" w="28575">
              <a:solidFill>
                <a:srgbClr val="FF9900"/>
              </a:solidFill>
              <a:prstDash val="solid"/>
              <a:round/>
              <a:headEnd len="med" w="med" type="none"/>
              <a:tailEnd len="med" w="med" type="none"/>
            </a:ln>
          </p:spPr>
        </p:sp>
        <p:grpSp>
          <p:nvGrpSpPr>
            <p:cNvPr id="282" name="Google Shape;282;p23"/>
            <p:cNvGrpSpPr/>
            <p:nvPr/>
          </p:nvGrpSpPr>
          <p:grpSpPr>
            <a:xfrm flipH="1" rot="6757280">
              <a:off x="1985518" y="1948232"/>
              <a:ext cx="612593" cy="1384976"/>
              <a:chOff x="346500" y="4428625"/>
              <a:chExt cx="681200" cy="1147175"/>
            </a:xfrm>
          </p:grpSpPr>
          <p:sp>
            <p:nvSpPr>
              <p:cNvPr id="283" name="Google Shape;283;p23"/>
              <p:cNvSpPr/>
              <p:nvPr/>
            </p:nvSpPr>
            <p:spPr>
              <a:xfrm flipH="1">
                <a:off x="346500" y="4429525"/>
                <a:ext cx="340600" cy="1146275"/>
              </a:xfrm>
              <a:custGeom>
                <a:rect b="b" l="l" r="r" t="t"/>
                <a:pathLst>
                  <a:path extrusionOk="0" h="45851" w="13624">
                    <a:moveTo>
                      <a:pt x="0" y="45851"/>
                    </a:moveTo>
                    <a:cubicBezTo>
                      <a:pt x="12237" y="36057"/>
                      <a:pt x="17430" y="14019"/>
                      <a:pt x="10421" y="0"/>
                    </a:cubicBezTo>
                  </a:path>
                </a:pathLst>
              </a:custGeom>
              <a:noFill/>
              <a:ln cap="flat" cmpd="sng" w="28575">
                <a:solidFill>
                  <a:srgbClr val="FFFFFF"/>
                </a:solidFill>
                <a:prstDash val="solid"/>
                <a:round/>
                <a:headEnd len="med" w="med" type="none"/>
                <a:tailEnd len="med" w="med" type="none"/>
              </a:ln>
            </p:spPr>
          </p:sp>
          <p:sp>
            <p:nvSpPr>
              <p:cNvPr id="284" name="Google Shape;284;p23"/>
              <p:cNvSpPr/>
              <p:nvPr/>
            </p:nvSpPr>
            <p:spPr>
              <a:xfrm>
                <a:off x="687100" y="4429525"/>
                <a:ext cx="340600" cy="1146275"/>
              </a:xfrm>
              <a:custGeom>
                <a:rect b="b" l="l" r="r" t="t"/>
                <a:pathLst>
                  <a:path extrusionOk="0" h="45851" w="13624">
                    <a:moveTo>
                      <a:pt x="0" y="45851"/>
                    </a:moveTo>
                    <a:cubicBezTo>
                      <a:pt x="12237" y="36057"/>
                      <a:pt x="17430" y="14019"/>
                      <a:pt x="10421" y="0"/>
                    </a:cubicBezTo>
                  </a:path>
                </a:pathLst>
              </a:custGeom>
              <a:noFill/>
              <a:ln cap="flat" cmpd="sng" w="28575">
                <a:solidFill>
                  <a:srgbClr val="FFFFFF"/>
                </a:solidFill>
                <a:prstDash val="solid"/>
                <a:round/>
                <a:headEnd len="med" w="med" type="none"/>
                <a:tailEnd len="med" w="med" type="none"/>
              </a:ln>
            </p:spPr>
          </p:sp>
          <p:cxnSp>
            <p:nvCxnSpPr>
              <p:cNvPr id="285" name="Google Shape;285;p23"/>
              <p:cNvCxnSpPr/>
              <p:nvPr/>
            </p:nvCxnSpPr>
            <p:spPr>
              <a:xfrm flipH="1" rot="10800000">
                <a:off x="424950" y="4428625"/>
                <a:ext cx="524400" cy="6600"/>
              </a:xfrm>
              <a:prstGeom prst="straightConnector1">
                <a:avLst/>
              </a:prstGeom>
              <a:noFill/>
              <a:ln cap="flat" cmpd="sng" w="28575">
                <a:solidFill>
                  <a:srgbClr val="FFFFFF"/>
                </a:solidFill>
                <a:prstDash val="solid"/>
                <a:round/>
                <a:headEnd len="med" w="med" type="none"/>
                <a:tailEnd len="med" w="med" type="none"/>
              </a:ln>
            </p:spPr>
          </p:cxnSp>
        </p:grpSp>
        <p:grpSp>
          <p:nvGrpSpPr>
            <p:cNvPr id="286" name="Google Shape;286;p23"/>
            <p:cNvGrpSpPr/>
            <p:nvPr/>
          </p:nvGrpSpPr>
          <p:grpSpPr>
            <a:xfrm flipH="1" rot="592685">
              <a:off x="3415803" y="5265683"/>
              <a:ext cx="612695" cy="1384979"/>
              <a:chOff x="346500" y="4428625"/>
              <a:chExt cx="681200" cy="1147175"/>
            </a:xfrm>
          </p:grpSpPr>
          <p:sp>
            <p:nvSpPr>
              <p:cNvPr id="287" name="Google Shape;287;p23"/>
              <p:cNvSpPr/>
              <p:nvPr/>
            </p:nvSpPr>
            <p:spPr>
              <a:xfrm flipH="1">
                <a:off x="346500" y="4429525"/>
                <a:ext cx="340600" cy="1146275"/>
              </a:xfrm>
              <a:custGeom>
                <a:rect b="b" l="l" r="r" t="t"/>
                <a:pathLst>
                  <a:path extrusionOk="0" h="45851" w="13624">
                    <a:moveTo>
                      <a:pt x="0" y="45851"/>
                    </a:moveTo>
                    <a:cubicBezTo>
                      <a:pt x="12237" y="36057"/>
                      <a:pt x="17430" y="14019"/>
                      <a:pt x="10421" y="0"/>
                    </a:cubicBezTo>
                  </a:path>
                </a:pathLst>
              </a:custGeom>
              <a:noFill/>
              <a:ln cap="flat" cmpd="sng" w="28575">
                <a:solidFill>
                  <a:srgbClr val="FFFFFF"/>
                </a:solidFill>
                <a:prstDash val="solid"/>
                <a:round/>
                <a:headEnd len="med" w="med" type="none"/>
                <a:tailEnd len="med" w="med" type="none"/>
              </a:ln>
            </p:spPr>
          </p:sp>
          <p:sp>
            <p:nvSpPr>
              <p:cNvPr id="288" name="Google Shape;288;p23"/>
              <p:cNvSpPr/>
              <p:nvPr/>
            </p:nvSpPr>
            <p:spPr>
              <a:xfrm>
                <a:off x="687100" y="4429525"/>
                <a:ext cx="340600" cy="1146275"/>
              </a:xfrm>
              <a:custGeom>
                <a:rect b="b" l="l" r="r" t="t"/>
                <a:pathLst>
                  <a:path extrusionOk="0" h="45851" w="13624">
                    <a:moveTo>
                      <a:pt x="0" y="45851"/>
                    </a:moveTo>
                    <a:cubicBezTo>
                      <a:pt x="12237" y="36057"/>
                      <a:pt x="17430" y="14019"/>
                      <a:pt x="10421" y="0"/>
                    </a:cubicBezTo>
                  </a:path>
                </a:pathLst>
              </a:custGeom>
              <a:noFill/>
              <a:ln cap="flat" cmpd="sng" w="28575">
                <a:solidFill>
                  <a:srgbClr val="FFFFFF"/>
                </a:solidFill>
                <a:prstDash val="solid"/>
                <a:round/>
                <a:headEnd len="med" w="med" type="none"/>
                <a:tailEnd len="med" w="med" type="none"/>
              </a:ln>
            </p:spPr>
          </p:sp>
          <p:cxnSp>
            <p:nvCxnSpPr>
              <p:cNvPr id="289" name="Google Shape;289;p23"/>
              <p:cNvCxnSpPr/>
              <p:nvPr/>
            </p:nvCxnSpPr>
            <p:spPr>
              <a:xfrm flipH="1" rot="10800000">
                <a:off x="424950" y="4428625"/>
                <a:ext cx="524400" cy="6600"/>
              </a:xfrm>
              <a:prstGeom prst="straightConnector1">
                <a:avLst/>
              </a:prstGeom>
              <a:noFill/>
              <a:ln cap="flat" cmpd="sng" w="28575">
                <a:solidFill>
                  <a:srgbClr val="FFFFFF"/>
                </a:solidFill>
                <a:prstDash val="solid"/>
                <a:round/>
                <a:headEnd len="med" w="med" type="none"/>
                <a:tailEnd len="med" w="med" type="none"/>
              </a:ln>
            </p:spPr>
          </p:cxnSp>
        </p:grpSp>
        <p:sp>
          <p:nvSpPr>
            <p:cNvPr id="290" name="Google Shape;290;p23"/>
            <p:cNvSpPr/>
            <p:nvPr/>
          </p:nvSpPr>
          <p:spPr>
            <a:xfrm flipH="1" rot="-5583297">
              <a:off x="4003186" y="5724741"/>
              <a:ext cx="140042" cy="726263"/>
            </a:xfrm>
            <a:custGeom>
              <a:rect b="b" l="l" r="r" t="t"/>
              <a:pathLst>
                <a:path extrusionOk="0" h="29047" w="5601">
                  <a:moveTo>
                    <a:pt x="0" y="0"/>
                  </a:moveTo>
                  <a:cubicBezTo>
                    <a:pt x="5467" y="8206"/>
                    <a:pt x="5601" y="19186"/>
                    <a:pt x="5601" y="29047"/>
                  </a:cubicBezTo>
                </a:path>
              </a:pathLst>
            </a:custGeom>
            <a:noFill/>
            <a:ln cap="flat" cmpd="sng" w="28575">
              <a:solidFill>
                <a:srgbClr val="FF9900"/>
              </a:solidFill>
              <a:prstDash val="solid"/>
              <a:round/>
              <a:headEnd len="med" w="med" type="none"/>
              <a:tailEnd len="med" w="med" type="none"/>
            </a:ln>
          </p:spPr>
        </p:sp>
        <p:sp>
          <p:nvSpPr>
            <p:cNvPr id="291" name="Google Shape;291;p23"/>
            <p:cNvSpPr/>
            <p:nvPr/>
          </p:nvSpPr>
          <p:spPr>
            <a:xfrm flipH="1" rot="-5695266">
              <a:off x="3798593" y="6315418"/>
              <a:ext cx="140051" cy="455170"/>
            </a:xfrm>
            <a:custGeom>
              <a:rect b="b" l="l" r="r" t="t"/>
              <a:pathLst>
                <a:path extrusionOk="0" h="29047" w="5601">
                  <a:moveTo>
                    <a:pt x="0" y="0"/>
                  </a:moveTo>
                  <a:cubicBezTo>
                    <a:pt x="5467" y="8206"/>
                    <a:pt x="5601" y="19186"/>
                    <a:pt x="5601" y="29047"/>
                  </a:cubicBezTo>
                </a:path>
              </a:pathLst>
            </a:custGeom>
            <a:noFill/>
            <a:ln cap="flat" cmpd="sng" w="28575">
              <a:solidFill>
                <a:srgbClr val="FF9900"/>
              </a:solidFill>
              <a:prstDash val="solid"/>
              <a:round/>
              <a:headEnd len="med" w="med" type="none"/>
              <a:tailEnd len="med" w="med" type="none"/>
            </a:ln>
          </p:spPr>
        </p:sp>
        <p:sp>
          <p:nvSpPr>
            <p:cNvPr id="292" name="Google Shape;292;p23"/>
            <p:cNvSpPr/>
            <p:nvPr/>
          </p:nvSpPr>
          <p:spPr>
            <a:xfrm flipH="1" rot="-1288933">
              <a:off x="1845807" y="2381401"/>
              <a:ext cx="130246" cy="468909"/>
            </a:xfrm>
            <a:custGeom>
              <a:rect b="b" l="l" r="r" t="t"/>
              <a:pathLst>
                <a:path extrusionOk="0" h="18757" w="5210">
                  <a:moveTo>
                    <a:pt x="5210" y="0"/>
                  </a:moveTo>
                  <a:cubicBezTo>
                    <a:pt x="5210" y="6489"/>
                    <a:pt x="3773" y="13477"/>
                    <a:pt x="0" y="18757"/>
                  </a:cubicBezTo>
                </a:path>
              </a:pathLst>
            </a:custGeom>
            <a:noFill/>
            <a:ln cap="flat" cmpd="sng" w="28575">
              <a:solidFill>
                <a:srgbClr val="FF9900"/>
              </a:solidFill>
              <a:prstDash val="solid"/>
              <a:round/>
              <a:headEnd len="med" w="med" type="none"/>
              <a:tailEnd len="med" w="med" type="none"/>
            </a:ln>
          </p:spPr>
        </p:sp>
        <p:sp>
          <p:nvSpPr>
            <p:cNvPr id="293" name="Google Shape;293;p23"/>
            <p:cNvSpPr/>
            <p:nvPr/>
          </p:nvSpPr>
          <p:spPr>
            <a:xfrm flipH="1" rot="-1288915">
              <a:off x="2223486" y="2506729"/>
              <a:ext cx="242462" cy="657025"/>
            </a:xfrm>
            <a:custGeom>
              <a:rect b="b" l="l" r="r" t="t"/>
              <a:pathLst>
                <a:path extrusionOk="0" h="18757" w="5210">
                  <a:moveTo>
                    <a:pt x="5210" y="0"/>
                  </a:moveTo>
                  <a:cubicBezTo>
                    <a:pt x="5210" y="6489"/>
                    <a:pt x="3773" y="13477"/>
                    <a:pt x="0" y="18757"/>
                  </a:cubicBezTo>
                </a:path>
              </a:pathLst>
            </a:custGeom>
            <a:noFill/>
            <a:ln cap="flat" cmpd="sng" w="28575">
              <a:solidFill>
                <a:srgbClr val="FF9900"/>
              </a:solidFill>
              <a:prstDash val="solid"/>
              <a:round/>
              <a:headEnd len="med" w="med" type="none"/>
              <a:tailEnd len="med" w="med" type="none"/>
            </a:ln>
          </p:spPr>
        </p:sp>
        <p:sp>
          <p:nvSpPr>
            <p:cNvPr id="294" name="Google Shape;294;p23"/>
            <p:cNvSpPr txBox="1"/>
            <p:nvPr/>
          </p:nvSpPr>
          <p:spPr>
            <a:xfrm>
              <a:off x="2644200" y="1583425"/>
              <a:ext cx="3843000" cy="57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Oswald"/>
                  <a:ea typeface="Oswald"/>
                  <a:cs typeface="Oswald"/>
                  <a:sym typeface="Oswald"/>
                </a:rPr>
                <a:t>Irons</a:t>
              </a:r>
              <a:endParaRPr sz="1800">
                <a:latin typeface="Oswald"/>
                <a:ea typeface="Oswald"/>
                <a:cs typeface="Oswald"/>
                <a:sym typeface="Oswald"/>
              </a:endParaRPr>
            </a:p>
          </p:txBody>
        </p:sp>
        <p:grpSp>
          <p:nvGrpSpPr>
            <p:cNvPr id="295" name="Google Shape;295;p23"/>
            <p:cNvGrpSpPr/>
            <p:nvPr/>
          </p:nvGrpSpPr>
          <p:grpSpPr>
            <a:xfrm rot="10800000">
              <a:off x="4263529" y="1990868"/>
              <a:ext cx="612596" cy="1384987"/>
              <a:chOff x="346500" y="4428625"/>
              <a:chExt cx="681200" cy="1147175"/>
            </a:xfrm>
          </p:grpSpPr>
          <p:sp>
            <p:nvSpPr>
              <p:cNvPr id="296" name="Google Shape;296;p23"/>
              <p:cNvSpPr/>
              <p:nvPr/>
            </p:nvSpPr>
            <p:spPr>
              <a:xfrm flipH="1">
                <a:off x="346500" y="4429525"/>
                <a:ext cx="340600" cy="1146275"/>
              </a:xfrm>
              <a:custGeom>
                <a:rect b="b" l="l" r="r" t="t"/>
                <a:pathLst>
                  <a:path extrusionOk="0" h="45851" w="13624">
                    <a:moveTo>
                      <a:pt x="0" y="45851"/>
                    </a:moveTo>
                    <a:cubicBezTo>
                      <a:pt x="12237" y="36057"/>
                      <a:pt x="17430" y="14019"/>
                      <a:pt x="10421" y="0"/>
                    </a:cubicBezTo>
                  </a:path>
                </a:pathLst>
              </a:custGeom>
              <a:noFill/>
              <a:ln cap="flat" cmpd="sng" w="28575">
                <a:solidFill>
                  <a:srgbClr val="FFFFFF"/>
                </a:solidFill>
                <a:prstDash val="solid"/>
                <a:round/>
                <a:headEnd len="med" w="med" type="none"/>
                <a:tailEnd len="med" w="med" type="none"/>
              </a:ln>
            </p:spPr>
          </p:sp>
          <p:sp>
            <p:nvSpPr>
              <p:cNvPr id="297" name="Google Shape;297;p23"/>
              <p:cNvSpPr/>
              <p:nvPr/>
            </p:nvSpPr>
            <p:spPr>
              <a:xfrm>
                <a:off x="687100" y="4429525"/>
                <a:ext cx="340600" cy="1146275"/>
              </a:xfrm>
              <a:custGeom>
                <a:rect b="b" l="l" r="r" t="t"/>
                <a:pathLst>
                  <a:path extrusionOk="0" h="45851" w="13624">
                    <a:moveTo>
                      <a:pt x="0" y="45851"/>
                    </a:moveTo>
                    <a:cubicBezTo>
                      <a:pt x="12237" y="36057"/>
                      <a:pt x="17430" y="14019"/>
                      <a:pt x="10421" y="0"/>
                    </a:cubicBezTo>
                  </a:path>
                </a:pathLst>
              </a:custGeom>
              <a:noFill/>
              <a:ln cap="flat" cmpd="sng" w="28575">
                <a:solidFill>
                  <a:srgbClr val="FFFFFF"/>
                </a:solidFill>
                <a:prstDash val="solid"/>
                <a:round/>
                <a:headEnd len="med" w="med" type="none"/>
                <a:tailEnd len="med" w="med" type="none"/>
              </a:ln>
            </p:spPr>
          </p:sp>
          <p:cxnSp>
            <p:nvCxnSpPr>
              <p:cNvPr id="298" name="Google Shape;298;p23"/>
              <p:cNvCxnSpPr/>
              <p:nvPr/>
            </p:nvCxnSpPr>
            <p:spPr>
              <a:xfrm flipH="1" rot="10800000">
                <a:off x="424950" y="4428625"/>
                <a:ext cx="524400" cy="6600"/>
              </a:xfrm>
              <a:prstGeom prst="straightConnector1">
                <a:avLst/>
              </a:prstGeom>
              <a:noFill/>
              <a:ln cap="flat" cmpd="sng" w="28575">
                <a:solidFill>
                  <a:srgbClr val="FFFFFF"/>
                </a:solidFill>
                <a:prstDash val="solid"/>
                <a:round/>
                <a:headEnd len="med" w="med" type="none"/>
                <a:tailEnd len="med" w="med" type="none"/>
              </a:ln>
            </p:spPr>
          </p:cxnSp>
        </p:grpSp>
        <p:sp>
          <p:nvSpPr>
            <p:cNvPr id="299" name="Google Shape;299;p23"/>
            <p:cNvSpPr/>
            <p:nvPr/>
          </p:nvSpPr>
          <p:spPr>
            <a:xfrm>
              <a:off x="4529341" y="2123175"/>
              <a:ext cx="68050" cy="338675"/>
            </a:xfrm>
            <a:custGeom>
              <a:rect b="b" l="l" r="r" t="t"/>
              <a:pathLst>
                <a:path extrusionOk="0" h="13547" w="2722">
                  <a:moveTo>
                    <a:pt x="1901" y="0"/>
                  </a:moveTo>
                  <a:cubicBezTo>
                    <a:pt x="750" y="1438"/>
                    <a:pt x="2836" y="3635"/>
                    <a:pt x="2683" y="5471"/>
                  </a:cubicBezTo>
                  <a:cubicBezTo>
                    <a:pt x="2553" y="7031"/>
                    <a:pt x="-457" y="7908"/>
                    <a:pt x="78" y="9379"/>
                  </a:cubicBezTo>
                  <a:cubicBezTo>
                    <a:pt x="585" y="10774"/>
                    <a:pt x="2305" y="12220"/>
                    <a:pt x="1641" y="13547"/>
                  </a:cubicBezTo>
                </a:path>
              </a:pathLst>
            </a:custGeom>
            <a:noFill/>
            <a:ln cap="flat" cmpd="sng" w="28575">
              <a:solidFill>
                <a:srgbClr val="FF9900"/>
              </a:solidFill>
              <a:prstDash val="solid"/>
              <a:round/>
              <a:headEnd len="med" w="med" type="none"/>
              <a:tailEnd len="med" w="med" type="none"/>
            </a:ln>
          </p:spPr>
        </p:sp>
        <p:sp>
          <p:nvSpPr>
            <p:cNvPr id="300" name="Google Shape;300;p23"/>
            <p:cNvSpPr/>
            <p:nvPr/>
          </p:nvSpPr>
          <p:spPr>
            <a:xfrm>
              <a:off x="4539111" y="2569300"/>
              <a:ext cx="57725" cy="696875"/>
            </a:xfrm>
            <a:custGeom>
              <a:rect b="b" l="l" r="r" t="t"/>
              <a:pathLst>
                <a:path extrusionOk="0" h="27875" w="2309">
                  <a:moveTo>
                    <a:pt x="1381" y="0"/>
                  </a:moveTo>
                  <a:cubicBezTo>
                    <a:pt x="-155" y="3072"/>
                    <a:pt x="3437" y="7218"/>
                    <a:pt x="1902" y="10291"/>
                  </a:cubicBezTo>
                  <a:cubicBezTo>
                    <a:pt x="738" y="12621"/>
                    <a:pt x="2329" y="15536"/>
                    <a:pt x="1902" y="18106"/>
                  </a:cubicBezTo>
                  <a:cubicBezTo>
                    <a:pt x="1685" y="19409"/>
                    <a:pt x="-395" y="20391"/>
                    <a:pt x="79" y="21623"/>
                  </a:cubicBezTo>
                  <a:cubicBezTo>
                    <a:pt x="840" y="23602"/>
                    <a:pt x="2576" y="26220"/>
                    <a:pt x="1251" y="27875"/>
                  </a:cubicBezTo>
                </a:path>
              </a:pathLst>
            </a:custGeom>
            <a:noFill/>
            <a:ln cap="flat" cmpd="sng" w="28575">
              <a:solidFill>
                <a:srgbClr val="FF9900"/>
              </a:solidFill>
              <a:prstDash val="solid"/>
              <a:round/>
              <a:headEnd len="med" w="med" type="none"/>
              <a:tailEnd len="med" w="med" type="none"/>
            </a:ln>
          </p:spPr>
        </p:sp>
        <p:sp>
          <p:nvSpPr>
            <p:cNvPr id="301" name="Google Shape;301;p23"/>
            <p:cNvSpPr txBox="1"/>
            <p:nvPr/>
          </p:nvSpPr>
          <p:spPr>
            <a:xfrm>
              <a:off x="2644200" y="1126225"/>
              <a:ext cx="3843000" cy="57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Oswald"/>
                  <a:ea typeface="Oswald"/>
                  <a:cs typeface="Oswald"/>
                  <a:sym typeface="Oswald"/>
                </a:rPr>
                <a:t>‘Head to wind’, ‘No-go zone’</a:t>
              </a:r>
              <a:endParaRPr sz="1800">
                <a:latin typeface="Oswald"/>
                <a:ea typeface="Oswald"/>
                <a:cs typeface="Oswald"/>
                <a:sym typeface="Oswald"/>
              </a:endParaRPr>
            </a:p>
          </p:txBody>
        </p:sp>
        <p:sp>
          <p:nvSpPr>
            <p:cNvPr id="302" name="Google Shape;302;p23"/>
            <p:cNvSpPr/>
            <p:nvPr/>
          </p:nvSpPr>
          <p:spPr>
            <a:xfrm>
              <a:off x="4338900" y="104375"/>
              <a:ext cx="612600" cy="1098300"/>
            </a:xfrm>
            <a:prstGeom prst="downArrow">
              <a:avLst>
                <a:gd fmla="val 50000" name="adj1"/>
                <a:gd fmla="val 50000" name="adj2"/>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3"/>
            <p:cNvSpPr txBox="1"/>
            <p:nvPr/>
          </p:nvSpPr>
          <p:spPr>
            <a:xfrm rot="-5400000">
              <a:off x="4313150" y="137300"/>
              <a:ext cx="761400" cy="57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Oswald"/>
                  <a:ea typeface="Oswald"/>
                  <a:cs typeface="Oswald"/>
                  <a:sym typeface="Oswald"/>
                </a:rPr>
                <a:t>Wind</a:t>
              </a:r>
              <a:endParaRPr sz="1800">
                <a:latin typeface="Oswald"/>
                <a:ea typeface="Oswald"/>
                <a:cs typeface="Oswald"/>
                <a:sym typeface="Oswald"/>
              </a:endParaRPr>
            </a:p>
          </p:txBody>
        </p:sp>
        <p:sp>
          <p:nvSpPr>
            <p:cNvPr id="304" name="Google Shape;304;p23"/>
            <p:cNvSpPr/>
            <p:nvPr/>
          </p:nvSpPr>
          <p:spPr>
            <a:xfrm>
              <a:off x="3729300" y="197700"/>
              <a:ext cx="420900" cy="700200"/>
            </a:xfrm>
            <a:prstGeom prst="downArrow">
              <a:avLst>
                <a:gd fmla="val 50000" name="adj1"/>
                <a:gd fmla="val 50000" name="adj2"/>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3"/>
            <p:cNvSpPr/>
            <p:nvPr/>
          </p:nvSpPr>
          <p:spPr>
            <a:xfrm>
              <a:off x="5177100" y="197700"/>
              <a:ext cx="420900" cy="700200"/>
            </a:xfrm>
            <a:prstGeom prst="downArrow">
              <a:avLst>
                <a:gd fmla="val 50000" name="adj1"/>
                <a:gd fmla="val 50000" name="adj2"/>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3"/>
            <p:cNvSpPr txBox="1"/>
            <p:nvPr/>
          </p:nvSpPr>
          <p:spPr>
            <a:xfrm>
              <a:off x="6596825" y="1090450"/>
              <a:ext cx="1412400" cy="48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Oswald"/>
                  <a:ea typeface="Oswald"/>
                  <a:cs typeface="Oswald"/>
                  <a:sym typeface="Oswald"/>
                </a:rPr>
                <a:t>Close-hauled</a:t>
              </a:r>
              <a:endParaRPr sz="1800">
                <a:solidFill>
                  <a:srgbClr val="FFFFFF"/>
                </a:solidFill>
                <a:latin typeface="Oswald"/>
                <a:ea typeface="Oswald"/>
                <a:cs typeface="Oswald"/>
                <a:sym typeface="Oswald"/>
              </a:endParaRPr>
            </a:p>
          </p:txBody>
        </p:sp>
        <p:sp>
          <p:nvSpPr>
            <p:cNvPr id="307" name="Google Shape;307;p23"/>
            <p:cNvSpPr txBox="1"/>
            <p:nvPr/>
          </p:nvSpPr>
          <p:spPr>
            <a:xfrm>
              <a:off x="7272450" y="1863738"/>
              <a:ext cx="1412400" cy="48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Oswald"/>
                  <a:ea typeface="Oswald"/>
                  <a:cs typeface="Oswald"/>
                  <a:sym typeface="Oswald"/>
                </a:rPr>
                <a:t>Close reach</a:t>
              </a:r>
              <a:endParaRPr sz="1800">
                <a:solidFill>
                  <a:srgbClr val="FFFFFF"/>
                </a:solidFill>
                <a:latin typeface="Oswald"/>
                <a:ea typeface="Oswald"/>
                <a:cs typeface="Oswald"/>
                <a:sym typeface="Oswald"/>
              </a:endParaRPr>
            </a:p>
          </p:txBody>
        </p:sp>
        <p:sp>
          <p:nvSpPr>
            <p:cNvPr id="308" name="Google Shape;308;p23"/>
            <p:cNvSpPr txBox="1"/>
            <p:nvPr/>
          </p:nvSpPr>
          <p:spPr>
            <a:xfrm>
              <a:off x="7501050" y="3235338"/>
              <a:ext cx="1412400" cy="48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Oswald"/>
                  <a:ea typeface="Oswald"/>
                  <a:cs typeface="Oswald"/>
                  <a:sym typeface="Oswald"/>
                </a:rPr>
                <a:t>Beam</a:t>
              </a:r>
              <a:r>
                <a:rPr lang="en" sz="1800">
                  <a:solidFill>
                    <a:srgbClr val="FFFFFF"/>
                  </a:solidFill>
                  <a:latin typeface="Oswald"/>
                  <a:ea typeface="Oswald"/>
                  <a:cs typeface="Oswald"/>
                  <a:sym typeface="Oswald"/>
                </a:rPr>
                <a:t> reach</a:t>
              </a:r>
              <a:endParaRPr sz="1800">
                <a:solidFill>
                  <a:srgbClr val="FFFFFF"/>
                </a:solidFill>
                <a:latin typeface="Oswald"/>
                <a:ea typeface="Oswald"/>
                <a:cs typeface="Oswald"/>
                <a:sym typeface="Oswald"/>
              </a:endParaRPr>
            </a:p>
          </p:txBody>
        </p:sp>
        <p:sp>
          <p:nvSpPr>
            <p:cNvPr id="309" name="Google Shape;309;p23"/>
            <p:cNvSpPr txBox="1"/>
            <p:nvPr/>
          </p:nvSpPr>
          <p:spPr>
            <a:xfrm>
              <a:off x="7120050" y="4911738"/>
              <a:ext cx="1412400" cy="48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Oswald"/>
                  <a:ea typeface="Oswald"/>
                  <a:cs typeface="Oswald"/>
                  <a:sym typeface="Oswald"/>
                </a:rPr>
                <a:t>Broad reach</a:t>
              </a:r>
              <a:endParaRPr sz="1800">
                <a:solidFill>
                  <a:srgbClr val="FFFFFF"/>
                </a:solidFill>
                <a:latin typeface="Oswald"/>
                <a:ea typeface="Oswald"/>
                <a:cs typeface="Oswald"/>
                <a:sym typeface="Oswald"/>
              </a:endParaRPr>
            </a:p>
          </p:txBody>
        </p:sp>
        <p:sp>
          <p:nvSpPr>
            <p:cNvPr id="310" name="Google Shape;310;p23"/>
            <p:cNvSpPr txBox="1"/>
            <p:nvPr/>
          </p:nvSpPr>
          <p:spPr>
            <a:xfrm>
              <a:off x="5672250" y="6207138"/>
              <a:ext cx="1412400" cy="48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Oswald"/>
                  <a:ea typeface="Oswald"/>
                  <a:cs typeface="Oswald"/>
                  <a:sym typeface="Oswald"/>
                </a:rPr>
                <a:t>Running</a:t>
              </a:r>
              <a:endParaRPr sz="1800">
                <a:solidFill>
                  <a:srgbClr val="FFFFFF"/>
                </a:solidFill>
                <a:latin typeface="Oswald"/>
                <a:ea typeface="Oswald"/>
                <a:cs typeface="Oswald"/>
                <a:sym typeface="Oswald"/>
              </a:endParaRPr>
            </a:p>
          </p:txBody>
        </p:sp>
        <p:sp>
          <p:nvSpPr>
            <p:cNvPr id="311" name="Google Shape;311;p23"/>
            <p:cNvSpPr txBox="1"/>
            <p:nvPr/>
          </p:nvSpPr>
          <p:spPr>
            <a:xfrm>
              <a:off x="1034225" y="1090450"/>
              <a:ext cx="1412400" cy="48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Oswald"/>
                  <a:ea typeface="Oswald"/>
                  <a:cs typeface="Oswald"/>
                  <a:sym typeface="Oswald"/>
                </a:rPr>
                <a:t>Close-hauled</a:t>
              </a:r>
              <a:endParaRPr sz="1800">
                <a:solidFill>
                  <a:srgbClr val="FFFFFF"/>
                </a:solidFill>
                <a:latin typeface="Oswald"/>
                <a:ea typeface="Oswald"/>
                <a:cs typeface="Oswald"/>
                <a:sym typeface="Oswald"/>
              </a:endParaRPr>
            </a:p>
          </p:txBody>
        </p:sp>
        <p:sp>
          <p:nvSpPr>
            <p:cNvPr id="312" name="Google Shape;312;p23"/>
            <p:cNvSpPr txBox="1"/>
            <p:nvPr/>
          </p:nvSpPr>
          <p:spPr>
            <a:xfrm>
              <a:off x="566850" y="1863738"/>
              <a:ext cx="1412400" cy="48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Oswald"/>
                  <a:ea typeface="Oswald"/>
                  <a:cs typeface="Oswald"/>
                  <a:sym typeface="Oswald"/>
                </a:rPr>
                <a:t>Close reach</a:t>
              </a:r>
              <a:endParaRPr sz="1800">
                <a:solidFill>
                  <a:srgbClr val="FFFFFF"/>
                </a:solidFill>
                <a:latin typeface="Oswald"/>
                <a:ea typeface="Oswald"/>
                <a:cs typeface="Oswald"/>
                <a:sym typeface="Oswald"/>
              </a:endParaRPr>
            </a:p>
          </p:txBody>
        </p:sp>
        <p:sp>
          <p:nvSpPr>
            <p:cNvPr id="313" name="Google Shape;313;p23"/>
            <p:cNvSpPr txBox="1"/>
            <p:nvPr/>
          </p:nvSpPr>
          <p:spPr>
            <a:xfrm>
              <a:off x="185850" y="3235338"/>
              <a:ext cx="1412400" cy="48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Oswald"/>
                  <a:ea typeface="Oswald"/>
                  <a:cs typeface="Oswald"/>
                  <a:sym typeface="Oswald"/>
                </a:rPr>
                <a:t>Beam reach</a:t>
              </a:r>
              <a:endParaRPr sz="1800">
                <a:solidFill>
                  <a:srgbClr val="FFFFFF"/>
                </a:solidFill>
                <a:latin typeface="Oswald"/>
                <a:ea typeface="Oswald"/>
                <a:cs typeface="Oswald"/>
                <a:sym typeface="Oswald"/>
              </a:endParaRPr>
            </a:p>
          </p:txBody>
        </p:sp>
        <p:sp>
          <p:nvSpPr>
            <p:cNvPr id="314" name="Google Shape;314;p23"/>
            <p:cNvSpPr txBox="1"/>
            <p:nvPr/>
          </p:nvSpPr>
          <p:spPr>
            <a:xfrm>
              <a:off x="643050" y="4911738"/>
              <a:ext cx="1412400" cy="48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Oswald"/>
                  <a:ea typeface="Oswald"/>
                  <a:cs typeface="Oswald"/>
                  <a:sym typeface="Oswald"/>
                </a:rPr>
                <a:t>Broad reach</a:t>
              </a:r>
              <a:endParaRPr sz="1800">
                <a:solidFill>
                  <a:srgbClr val="FFFFFF"/>
                </a:solidFill>
                <a:latin typeface="Oswald"/>
                <a:ea typeface="Oswald"/>
                <a:cs typeface="Oswald"/>
                <a:sym typeface="Oswald"/>
              </a:endParaRPr>
            </a:p>
          </p:txBody>
        </p:sp>
        <p:sp>
          <p:nvSpPr>
            <p:cNvPr id="315" name="Google Shape;315;p23"/>
            <p:cNvSpPr txBox="1"/>
            <p:nvPr/>
          </p:nvSpPr>
          <p:spPr>
            <a:xfrm>
              <a:off x="2548050" y="6207138"/>
              <a:ext cx="1412400" cy="48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Oswald"/>
                  <a:ea typeface="Oswald"/>
                  <a:cs typeface="Oswald"/>
                  <a:sym typeface="Oswald"/>
                </a:rPr>
                <a:t>Running</a:t>
              </a:r>
              <a:endParaRPr sz="1800">
                <a:solidFill>
                  <a:srgbClr val="FFFFFF"/>
                </a:solidFill>
                <a:latin typeface="Oswald"/>
                <a:ea typeface="Oswald"/>
                <a:cs typeface="Oswald"/>
                <a:sym typeface="Oswald"/>
              </a:endParaRPr>
            </a:p>
          </p:txBody>
        </p:sp>
        <p:grpSp>
          <p:nvGrpSpPr>
            <p:cNvPr id="316" name="Google Shape;316;p23"/>
            <p:cNvGrpSpPr/>
            <p:nvPr/>
          </p:nvGrpSpPr>
          <p:grpSpPr>
            <a:xfrm>
              <a:off x="4283660" y="4077496"/>
              <a:ext cx="612671" cy="1384984"/>
              <a:chOff x="346500" y="4428625"/>
              <a:chExt cx="681200" cy="1147175"/>
            </a:xfrm>
          </p:grpSpPr>
          <p:sp>
            <p:nvSpPr>
              <p:cNvPr id="317" name="Google Shape;317;p23"/>
              <p:cNvSpPr/>
              <p:nvPr/>
            </p:nvSpPr>
            <p:spPr>
              <a:xfrm flipH="1">
                <a:off x="346500" y="4429525"/>
                <a:ext cx="340600" cy="1146275"/>
              </a:xfrm>
              <a:custGeom>
                <a:rect b="b" l="l" r="r" t="t"/>
                <a:pathLst>
                  <a:path extrusionOk="0" h="45851" w="13624">
                    <a:moveTo>
                      <a:pt x="0" y="45851"/>
                    </a:moveTo>
                    <a:cubicBezTo>
                      <a:pt x="12237" y="36057"/>
                      <a:pt x="17430" y="14019"/>
                      <a:pt x="10421" y="0"/>
                    </a:cubicBezTo>
                  </a:path>
                </a:pathLst>
              </a:custGeom>
              <a:noFill/>
              <a:ln cap="flat" cmpd="sng" w="28575">
                <a:solidFill>
                  <a:srgbClr val="FFFFFF"/>
                </a:solidFill>
                <a:prstDash val="solid"/>
                <a:round/>
                <a:headEnd len="med" w="med" type="none"/>
                <a:tailEnd len="med" w="med" type="none"/>
              </a:ln>
            </p:spPr>
          </p:sp>
          <p:sp>
            <p:nvSpPr>
              <p:cNvPr id="318" name="Google Shape;318;p23"/>
              <p:cNvSpPr/>
              <p:nvPr/>
            </p:nvSpPr>
            <p:spPr>
              <a:xfrm>
                <a:off x="687100" y="4429525"/>
                <a:ext cx="340600" cy="1146275"/>
              </a:xfrm>
              <a:custGeom>
                <a:rect b="b" l="l" r="r" t="t"/>
                <a:pathLst>
                  <a:path extrusionOk="0" h="45851" w="13624">
                    <a:moveTo>
                      <a:pt x="0" y="45851"/>
                    </a:moveTo>
                    <a:cubicBezTo>
                      <a:pt x="12237" y="36057"/>
                      <a:pt x="17430" y="14019"/>
                      <a:pt x="10421" y="0"/>
                    </a:cubicBezTo>
                  </a:path>
                </a:pathLst>
              </a:custGeom>
              <a:noFill/>
              <a:ln cap="flat" cmpd="sng" w="28575">
                <a:solidFill>
                  <a:srgbClr val="FFFFFF"/>
                </a:solidFill>
                <a:prstDash val="solid"/>
                <a:round/>
                <a:headEnd len="med" w="med" type="none"/>
                <a:tailEnd len="med" w="med" type="none"/>
              </a:ln>
            </p:spPr>
          </p:sp>
          <p:cxnSp>
            <p:nvCxnSpPr>
              <p:cNvPr id="319" name="Google Shape;319;p23"/>
              <p:cNvCxnSpPr/>
              <p:nvPr/>
            </p:nvCxnSpPr>
            <p:spPr>
              <a:xfrm flipH="1" rot="10800000">
                <a:off x="424950" y="4428625"/>
                <a:ext cx="524400" cy="6600"/>
              </a:xfrm>
              <a:prstGeom prst="straightConnector1">
                <a:avLst/>
              </a:prstGeom>
              <a:noFill/>
              <a:ln cap="flat" cmpd="sng" w="28575">
                <a:solidFill>
                  <a:srgbClr val="FFFFFF"/>
                </a:solidFill>
                <a:prstDash val="solid"/>
                <a:round/>
                <a:headEnd len="med" w="med" type="none"/>
                <a:tailEnd len="med" w="med" type="none"/>
              </a:ln>
            </p:spPr>
          </p:cxnSp>
        </p:grpSp>
        <p:sp>
          <p:nvSpPr>
            <p:cNvPr id="320" name="Google Shape;320;p23"/>
            <p:cNvSpPr/>
            <p:nvPr/>
          </p:nvSpPr>
          <p:spPr>
            <a:xfrm rot="5583297">
              <a:off x="4207904" y="4416315"/>
              <a:ext cx="140042" cy="726263"/>
            </a:xfrm>
            <a:custGeom>
              <a:rect b="b" l="l" r="r" t="t"/>
              <a:pathLst>
                <a:path extrusionOk="0" h="29047" w="5601">
                  <a:moveTo>
                    <a:pt x="0" y="0"/>
                  </a:moveTo>
                  <a:cubicBezTo>
                    <a:pt x="5467" y="8206"/>
                    <a:pt x="5601" y="19186"/>
                    <a:pt x="5601" y="29047"/>
                  </a:cubicBezTo>
                </a:path>
              </a:pathLst>
            </a:custGeom>
            <a:noFill/>
            <a:ln cap="flat" cmpd="sng" w="28575">
              <a:solidFill>
                <a:srgbClr val="FF9900"/>
              </a:solidFill>
              <a:prstDash val="solid"/>
              <a:round/>
              <a:headEnd len="med" w="med" type="none"/>
              <a:tailEnd len="med" w="med" type="none"/>
            </a:ln>
          </p:spPr>
        </p:sp>
        <p:sp>
          <p:nvSpPr>
            <p:cNvPr id="321" name="Google Shape;321;p23"/>
            <p:cNvSpPr/>
            <p:nvPr/>
          </p:nvSpPr>
          <p:spPr>
            <a:xfrm flipH="1" rot="-5695266">
              <a:off x="4717287" y="5083193"/>
              <a:ext cx="140051" cy="455170"/>
            </a:xfrm>
            <a:custGeom>
              <a:rect b="b" l="l" r="r" t="t"/>
              <a:pathLst>
                <a:path extrusionOk="0" h="29047" w="5601">
                  <a:moveTo>
                    <a:pt x="0" y="0"/>
                  </a:moveTo>
                  <a:cubicBezTo>
                    <a:pt x="5467" y="8206"/>
                    <a:pt x="5601" y="19186"/>
                    <a:pt x="5601" y="29047"/>
                  </a:cubicBezTo>
                </a:path>
              </a:pathLst>
            </a:custGeom>
            <a:noFill/>
            <a:ln cap="flat" cmpd="sng" w="28575">
              <a:solidFill>
                <a:srgbClr val="FF9900"/>
              </a:solidFill>
              <a:prstDash val="solid"/>
              <a:round/>
              <a:headEnd len="med" w="med" type="none"/>
              <a:tailEnd len="med" w="med" type="none"/>
            </a:ln>
          </p:spPr>
        </p:sp>
        <p:sp>
          <p:nvSpPr>
            <p:cNvPr id="322" name="Google Shape;322;p23"/>
            <p:cNvSpPr txBox="1"/>
            <p:nvPr/>
          </p:nvSpPr>
          <p:spPr>
            <a:xfrm>
              <a:off x="4150163" y="3660013"/>
              <a:ext cx="1412400" cy="48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Oswald"/>
                  <a:ea typeface="Oswald"/>
                  <a:cs typeface="Oswald"/>
                  <a:sym typeface="Oswald"/>
                </a:rPr>
                <a:t>Dead run</a:t>
              </a:r>
              <a:endParaRPr sz="1800">
                <a:solidFill>
                  <a:srgbClr val="FFFFFF"/>
                </a:solidFill>
                <a:latin typeface="Oswald"/>
                <a:ea typeface="Oswald"/>
                <a:cs typeface="Oswald"/>
                <a:sym typeface="Oswald"/>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sp>
        <p:nvSpPr>
          <p:cNvPr id="327" name="Google Shape;327;p2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Physics of Sailing</a:t>
            </a:r>
            <a:endParaRPr/>
          </a:p>
        </p:txBody>
      </p:sp>
      <p:sp>
        <p:nvSpPr>
          <p:cNvPr id="328" name="Google Shape;328;p2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2200">
                <a:solidFill>
                  <a:srgbClr val="FFFFFF"/>
                </a:solidFill>
                <a:highlight>
                  <a:schemeClr val="dk1"/>
                </a:highlight>
                <a:latin typeface="Oswald"/>
                <a:ea typeface="Oswald"/>
                <a:cs typeface="Oswald"/>
                <a:sym typeface="Oswald"/>
              </a:rPr>
              <a:t>Bernoulli's theorem,  “the longer path”</a:t>
            </a:r>
            <a:endParaRPr>
              <a:solidFill>
                <a:srgbClr val="FFFFFF"/>
              </a:solidFill>
              <a:highlight>
                <a:srgbClr val="000000"/>
              </a:highlight>
              <a:latin typeface="Oswald"/>
              <a:ea typeface="Oswald"/>
              <a:cs typeface="Oswald"/>
              <a:sym typeface="Oswald"/>
            </a:endParaRPr>
          </a:p>
          <a:p>
            <a:pPr indent="0" lvl="0" marL="0" rtl="0" algn="l">
              <a:lnSpc>
                <a:spcPct val="150000"/>
              </a:lnSpc>
              <a:spcBef>
                <a:spcPts val="1300"/>
              </a:spcBef>
              <a:spcAft>
                <a:spcPts val="0"/>
              </a:spcAft>
              <a:buClr>
                <a:schemeClr val="dk1"/>
              </a:buClr>
              <a:buSzPts val="1100"/>
              <a:buFont typeface="Arial"/>
              <a:buNone/>
            </a:pPr>
            <a:r>
              <a:t/>
            </a:r>
            <a:endParaRPr>
              <a:solidFill>
                <a:srgbClr val="FFFFFF"/>
              </a:solidFill>
              <a:highlight>
                <a:srgbClr val="000000"/>
              </a:highlight>
              <a:latin typeface="Oswald"/>
              <a:ea typeface="Oswald"/>
              <a:cs typeface="Oswald"/>
              <a:sym typeface="Oswald"/>
            </a:endParaRPr>
          </a:p>
          <a:p>
            <a:pPr indent="0" lvl="0" marL="0" rtl="0" algn="l">
              <a:spcBef>
                <a:spcPts val="1300"/>
              </a:spcBef>
              <a:spcAft>
                <a:spcPts val="1600"/>
              </a:spcAft>
              <a:buNone/>
            </a:pPr>
            <a:r>
              <a:t/>
            </a:r>
            <a:endParaRPr/>
          </a:p>
        </p:txBody>
      </p:sp>
      <p:pic>
        <p:nvPicPr>
          <p:cNvPr id="329" name="Google Shape;329;p24"/>
          <p:cNvPicPr preferRelativeResize="0"/>
          <p:nvPr/>
        </p:nvPicPr>
        <p:blipFill rotWithShape="1">
          <a:blip r:embed="rId3">
            <a:alphaModFix/>
          </a:blip>
          <a:srcRect b="0" l="0" r="0" t="8206"/>
          <a:stretch/>
        </p:blipFill>
        <p:spPr>
          <a:xfrm>
            <a:off x="411481" y="2217938"/>
            <a:ext cx="3810000" cy="34973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2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Physics of Sailing</a:t>
            </a:r>
            <a:endParaRPr/>
          </a:p>
        </p:txBody>
      </p:sp>
      <p:sp>
        <p:nvSpPr>
          <p:cNvPr id="335" name="Google Shape;335;p25"/>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2200">
                <a:solidFill>
                  <a:srgbClr val="FFFFFF"/>
                </a:solidFill>
                <a:highlight>
                  <a:srgbClr val="000000"/>
                </a:highlight>
                <a:latin typeface="Oswald"/>
                <a:ea typeface="Oswald"/>
                <a:cs typeface="Oswald"/>
                <a:sym typeface="Oswald"/>
              </a:rPr>
              <a:t>Bernoulli's theorem,  “the longer path”		Newton’s 3rd Law</a:t>
            </a:r>
            <a:endParaRPr sz="2200">
              <a:solidFill>
                <a:srgbClr val="FFFFFF"/>
              </a:solidFill>
              <a:highlight>
                <a:srgbClr val="000000"/>
              </a:highlight>
              <a:latin typeface="Oswald"/>
              <a:ea typeface="Oswald"/>
              <a:cs typeface="Oswald"/>
              <a:sym typeface="Oswald"/>
            </a:endParaRPr>
          </a:p>
          <a:p>
            <a:pPr indent="0" lvl="0" marL="0" rtl="0" algn="l">
              <a:lnSpc>
                <a:spcPct val="150000"/>
              </a:lnSpc>
              <a:spcBef>
                <a:spcPts val="1300"/>
              </a:spcBef>
              <a:spcAft>
                <a:spcPts val="0"/>
              </a:spcAft>
              <a:buNone/>
            </a:pPr>
            <a:r>
              <a:t/>
            </a:r>
            <a:endParaRPr>
              <a:solidFill>
                <a:srgbClr val="FFFFFF"/>
              </a:solidFill>
              <a:highlight>
                <a:srgbClr val="000000"/>
              </a:highlight>
              <a:latin typeface="Oswald"/>
              <a:ea typeface="Oswald"/>
              <a:cs typeface="Oswald"/>
              <a:sym typeface="Oswald"/>
            </a:endParaRPr>
          </a:p>
          <a:p>
            <a:pPr indent="0" lvl="0" marL="0" rtl="0" algn="l">
              <a:spcBef>
                <a:spcPts val="1300"/>
              </a:spcBef>
              <a:spcAft>
                <a:spcPts val="1600"/>
              </a:spcAft>
              <a:buNone/>
            </a:pPr>
            <a:r>
              <a:t/>
            </a:r>
            <a:endParaRPr/>
          </a:p>
        </p:txBody>
      </p:sp>
      <p:pic>
        <p:nvPicPr>
          <p:cNvPr id="336" name="Google Shape;336;p25"/>
          <p:cNvPicPr preferRelativeResize="0"/>
          <p:nvPr/>
        </p:nvPicPr>
        <p:blipFill rotWithShape="1">
          <a:blip r:embed="rId3">
            <a:alphaModFix/>
          </a:blip>
          <a:srcRect b="0" l="0" r="0" t="8206"/>
          <a:stretch/>
        </p:blipFill>
        <p:spPr>
          <a:xfrm>
            <a:off x="411481" y="2217938"/>
            <a:ext cx="3810000" cy="3497375"/>
          </a:xfrm>
          <a:prstGeom prst="rect">
            <a:avLst/>
          </a:prstGeom>
          <a:noFill/>
          <a:ln>
            <a:noFill/>
          </a:ln>
        </p:spPr>
      </p:pic>
      <p:pic>
        <p:nvPicPr>
          <p:cNvPr id="337" name="Google Shape;337;p25"/>
          <p:cNvPicPr preferRelativeResize="0"/>
          <p:nvPr/>
        </p:nvPicPr>
        <p:blipFill rotWithShape="1">
          <a:blip r:embed="rId4">
            <a:alphaModFix/>
          </a:blip>
          <a:srcRect b="0" l="0" r="0" t="6838"/>
          <a:stretch/>
        </p:blipFill>
        <p:spPr>
          <a:xfrm>
            <a:off x="4998719" y="2205925"/>
            <a:ext cx="3754076" cy="34973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sp>
        <p:nvSpPr>
          <p:cNvPr id="342" name="Google Shape;342;p2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Physics of Sailing</a:t>
            </a:r>
            <a:endParaRPr/>
          </a:p>
        </p:txBody>
      </p:sp>
      <p:sp>
        <p:nvSpPr>
          <p:cNvPr id="343" name="Google Shape;343;p26"/>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FFFFFF"/>
                </a:solidFill>
                <a:highlight>
                  <a:srgbClr val="000000"/>
                </a:highlight>
              </a:rPr>
              <a:t>L  —  lift</a:t>
            </a:r>
            <a:endParaRPr sz="2200">
              <a:solidFill>
                <a:srgbClr val="FFFFFF"/>
              </a:solidFill>
              <a:highlight>
                <a:srgbClr val="000000"/>
              </a:highlight>
            </a:endParaRPr>
          </a:p>
          <a:p>
            <a:pPr indent="0" lvl="0" marL="0" rtl="0" algn="l">
              <a:lnSpc>
                <a:spcPct val="115000"/>
              </a:lnSpc>
              <a:spcBef>
                <a:spcPts val="0"/>
              </a:spcBef>
              <a:spcAft>
                <a:spcPts val="0"/>
              </a:spcAft>
              <a:buNone/>
            </a:pPr>
            <a:r>
              <a:rPr lang="en" sz="2200">
                <a:solidFill>
                  <a:srgbClr val="FFFFFF"/>
                </a:solidFill>
                <a:highlight>
                  <a:srgbClr val="000000"/>
                </a:highlight>
              </a:rPr>
              <a:t>D  —  drag</a:t>
            </a:r>
            <a:endParaRPr sz="2200">
              <a:solidFill>
                <a:srgbClr val="FFFFFF"/>
              </a:solidFill>
              <a:highlight>
                <a:srgbClr val="000000"/>
              </a:highlight>
            </a:endParaRPr>
          </a:p>
          <a:p>
            <a:pPr indent="0" lvl="0" marL="0" rtl="0" algn="l">
              <a:lnSpc>
                <a:spcPct val="115000"/>
              </a:lnSpc>
              <a:spcBef>
                <a:spcPts val="0"/>
              </a:spcBef>
              <a:spcAft>
                <a:spcPts val="0"/>
              </a:spcAft>
              <a:buNone/>
            </a:pPr>
            <a:r>
              <a:rPr lang="en" sz="2200">
                <a:solidFill>
                  <a:srgbClr val="FFFFFF"/>
                </a:solidFill>
                <a:highlight>
                  <a:srgbClr val="000000"/>
                </a:highlight>
              </a:rPr>
              <a:t>F</a:t>
            </a:r>
            <a:r>
              <a:rPr lang="en" sz="1000">
                <a:solidFill>
                  <a:srgbClr val="FFFFFF"/>
                </a:solidFill>
                <a:highlight>
                  <a:srgbClr val="000000"/>
                </a:highlight>
              </a:rPr>
              <a:t>T </a:t>
            </a:r>
            <a:r>
              <a:rPr lang="en">
                <a:solidFill>
                  <a:srgbClr val="FFFFFF"/>
                </a:solidFill>
                <a:highlight>
                  <a:srgbClr val="000000"/>
                </a:highlight>
              </a:rPr>
              <a:t>  —  total</a:t>
            </a:r>
            <a:r>
              <a:rPr lang="en" sz="2200">
                <a:solidFill>
                  <a:srgbClr val="FFFFFF"/>
                </a:solidFill>
                <a:highlight>
                  <a:srgbClr val="000000"/>
                </a:highlight>
              </a:rPr>
              <a:t> aerodynamic force on sail</a:t>
            </a:r>
            <a:endParaRPr sz="2200">
              <a:solidFill>
                <a:srgbClr val="FFFFFF"/>
              </a:solidFill>
              <a:highlight>
                <a:srgbClr val="000000"/>
              </a:highlight>
            </a:endParaRPr>
          </a:p>
          <a:p>
            <a:pPr indent="0" lvl="0" marL="0" rtl="0" algn="l">
              <a:lnSpc>
                <a:spcPct val="115000"/>
              </a:lnSpc>
              <a:spcBef>
                <a:spcPts val="0"/>
              </a:spcBef>
              <a:spcAft>
                <a:spcPts val="0"/>
              </a:spcAft>
              <a:buNone/>
            </a:pPr>
            <a:r>
              <a:rPr lang="en" sz="2200">
                <a:solidFill>
                  <a:srgbClr val="FFFFFF"/>
                </a:solidFill>
                <a:highlight>
                  <a:srgbClr val="000000"/>
                </a:highlight>
              </a:rPr>
              <a:t>α  —  angle of attack</a:t>
            </a:r>
            <a:endParaRPr sz="2200">
              <a:solidFill>
                <a:srgbClr val="FFFFFF"/>
              </a:solidFill>
              <a:highlight>
                <a:srgbClr val="000000"/>
              </a:highlight>
            </a:endParaRPr>
          </a:p>
          <a:p>
            <a:pPr indent="0" lvl="0" marL="0" rtl="0" algn="l">
              <a:lnSpc>
                <a:spcPct val="150000"/>
              </a:lnSpc>
              <a:spcBef>
                <a:spcPts val="0"/>
              </a:spcBef>
              <a:spcAft>
                <a:spcPts val="0"/>
              </a:spcAft>
              <a:buNone/>
            </a:pPr>
            <a:r>
              <a:rPr lang="en" sz="2200">
                <a:solidFill>
                  <a:srgbClr val="FFFFFF"/>
                </a:solidFill>
                <a:highlight>
                  <a:srgbClr val="000000"/>
                </a:highlight>
              </a:rPr>
              <a:t>V</a:t>
            </a:r>
            <a:r>
              <a:rPr lang="en" sz="1000">
                <a:solidFill>
                  <a:srgbClr val="FFFFFF"/>
                </a:solidFill>
                <a:highlight>
                  <a:srgbClr val="000000"/>
                </a:highlight>
              </a:rPr>
              <a:t>A</a:t>
            </a:r>
            <a:r>
              <a:rPr lang="en" sz="2200">
                <a:solidFill>
                  <a:srgbClr val="FFFFFF"/>
                </a:solidFill>
                <a:highlight>
                  <a:srgbClr val="000000"/>
                </a:highlight>
              </a:rPr>
              <a:t>  —  apparent wind velocity</a:t>
            </a:r>
            <a:endParaRPr sz="2200">
              <a:solidFill>
                <a:srgbClr val="FFFFFF"/>
              </a:solidFill>
              <a:highlight>
                <a:srgbClr val="000000"/>
              </a:highlight>
            </a:endParaRPr>
          </a:p>
          <a:p>
            <a:pPr indent="0" lvl="0" marL="0" rtl="0" algn="l">
              <a:lnSpc>
                <a:spcPct val="150000"/>
              </a:lnSpc>
              <a:spcBef>
                <a:spcPts val="1300"/>
              </a:spcBef>
              <a:spcAft>
                <a:spcPts val="0"/>
              </a:spcAft>
              <a:buNone/>
            </a:pPr>
            <a:r>
              <a:t/>
            </a:r>
            <a:endParaRPr>
              <a:solidFill>
                <a:srgbClr val="FFFFFF"/>
              </a:solidFill>
              <a:highlight>
                <a:srgbClr val="000000"/>
              </a:highlight>
              <a:latin typeface="Oswald"/>
              <a:ea typeface="Oswald"/>
              <a:cs typeface="Oswald"/>
              <a:sym typeface="Oswald"/>
            </a:endParaRPr>
          </a:p>
          <a:p>
            <a:pPr indent="0" lvl="0" marL="0" rtl="0" algn="l">
              <a:lnSpc>
                <a:spcPct val="150000"/>
              </a:lnSpc>
              <a:spcBef>
                <a:spcPts val="1300"/>
              </a:spcBef>
              <a:spcAft>
                <a:spcPts val="0"/>
              </a:spcAft>
              <a:buNone/>
            </a:pPr>
            <a:r>
              <a:t/>
            </a:r>
            <a:endParaRPr>
              <a:solidFill>
                <a:srgbClr val="FFFFFF"/>
              </a:solidFill>
              <a:highlight>
                <a:srgbClr val="000000"/>
              </a:highlight>
              <a:latin typeface="Oswald"/>
              <a:ea typeface="Oswald"/>
              <a:cs typeface="Oswald"/>
              <a:sym typeface="Oswald"/>
            </a:endParaRPr>
          </a:p>
          <a:p>
            <a:pPr indent="0" lvl="0" marL="0" rtl="0" algn="l">
              <a:lnSpc>
                <a:spcPct val="150000"/>
              </a:lnSpc>
              <a:spcBef>
                <a:spcPts val="1300"/>
              </a:spcBef>
              <a:spcAft>
                <a:spcPts val="0"/>
              </a:spcAft>
              <a:buNone/>
            </a:pPr>
            <a:r>
              <a:t/>
            </a:r>
            <a:endParaRPr>
              <a:solidFill>
                <a:srgbClr val="FFFFFF"/>
              </a:solidFill>
              <a:highlight>
                <a:srgbClr val="000000"/>
              </a:highlight>
              <a:latin typeface="Oswald"/>
              <a:ea typeface="Oswald"/>
              <a:cs typeface="Oswald"/>
              <a:sym typeface="Oswald"/>
            </a:endParaRPr>
          </a:p>
          <a:p>
            <a:pPr indent="0" lvl="0" marL="0" rtl="0" algn="l">
              <a:lnSpc>
                <a:spcPct val="150000"/>
              </a:lnSpc>
              <a:spcBef>
                <a:spcPts val="1300"/>
              </a:spcBef>
              <a:spcAft>
                <a:spcPts val="1300"/>
              </a:spcAft>
              <a:buNone/>
            </a:pPr>
            <a:r>
              <a:t/>
            </a:r>
            <a:endParaRPr>
              <a:solidFill>
                <a:srgbClr val="FFFFFF"/>
              </a:solidFill>
              <a:highlight>
                <a:srgbClr val="000000"/>
              </a:highlight>
              <a:latin typeface="Oswald"/>
              <a:ea typeface="Oswald"/>
              <a:cs typeface="Oswald"/>
              <a:sym typeface="Oswald"/>
            </a:endParaRPr>
          </a:p>
        </p:txBody>
      </p:sp>
      <p:pic>
        <p:nvPicPr>
          <p:cNvPr id="344" name="Google Shape;344;p26"/>
          <p:cNvPicPr preferRelativeResize="0"/>
          <p:nvPr/>
        </p:nvPicPr>
        <p:blipFill>
          <a:blip r:embed="rId3">
            <a:alphaModFix/>
          </a:blip>
          <a:stretch>
            <a:fillRect/>
          </a:stretch>
        </p:blipFill>
        <p:spPr>
          <a:xfrm>
            <a:off x="464100" y="4121875"/>
            <a:ext cx="3134599" cy="2350949"/>
          </a:xfrm>
          <a:prstGeom prst="rect">
            <a:avLst/>
          </a:prstGeom>
          <a:noFill/>
          <a:ln>
            <a:noFill/>
          </a:ln>
        </p:spPr>
      </p:pic>
      <p:pic>
        <p:nvPicPr>
          <p:cNvPr id="345" name="Google Shape;345;p26"/>
          <p:cNvPicPr preferRelativeResize="0"/>
          <p:nvPr/>
        </p:nvPicPr>
        <p:blipFill>
          <a:blip r:embed="rId4">
            <a:alphaModFix/>
          </a:blip>
          <a:stretch>
            <a:fillRect/>
          </a:stretch>
        </p:blipFill>
        <p:spPr>
          <a:xfrm>
            <a:off x="3719928" y="3149450"/>
            <a:ext cx="2151975" cy="3323375"/>
          </a:xfrm>
          <a:prstGeom prst="rect">
            <a:avLst/>
          </a:prstGeom>
          <a:noFill/>
          <a:ln>
            <a:noFill/>
          </a:ln>
        </p:spPr>
      </p:pic>
      <p:pic>
        <p:nvPicPr>
          <p:cNvPr id="346" name="Google Shape;346;p26"/>
          <p:cNvPicPr preferRelativeResize="0"/>
          <p:nvPr/>
        </p:nvPicPr>
        <p:blipFill>
          <a:blip r:embed="rId5">
            <a:alphaModFix/>
          </a:blip>
          <a:stretch>
            <a:fillRect/>
          </a:stretch>
        </p:blipFill>
        <p:spPr>
          <a:xfrm>
            <a:off x="5999400" y="1535775"/>
            <a:ext cx="2985301" cy="39804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sp>
        <p:nvSpPr>
          <p:cNvPr id="351" name="Google Shape;351;p27"/>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lt1"/>
                </a:solidFill>
              </a:rPr>
              <a:t>Physics of Sailing</a:t>
            </a:r>
            <a:endParaRPr/>
          </a:p>
        </p:txBody>
      </p:sp>
      <p:cxnSp>
        <p:nvCxnSpPr>
          <p:cNvPr id="352" name="Google Shape;352;p27"/>
          <p:cNvCxnSpPr/>
          <p:nvPr/>
        </p:nvCxnSpPr>
        <p:spPr>
          <a:xfrm rot="10800000">
            <a:off x="2130050" y="2967750"/>
            <a:ext cx="669000" cy="65100"/>
          </a:xfrm>
          <a:prstGeom prst="straightConnector1">
            <a:avLst/>
          </a:prstGeom>
          <a:noFill/>
          <a:ln cap="flat" cmpd="sng" w="28575">
            <a:solidFill>
              <a:srgbClr val="38761D"/>
            </a:solidFill>
            <a:prstDash val="solid"/>
            <a:round/>
            <a:headEnd len="med" w="med" type="none"/>
            <a:tailEnd len="med" w="med" type="stealth"/>
          </a:ln>
        </p:spPr>
      </p:cxnSp>
      <p:cxnSp>
        <p:nvCxnSpPr>
          <p:cNvPr id="353" name="Google Shape;353;p27"/>
          <p:cNvCxnSpPr/>
          <p:nvPr/>
        </p:nvCxnSpPr>
        <p:spPr>
          <a:xfrm flipH="1" rot="10800000">
            <a:off x="2084675" y="1889750"/>
            <a:ext cx="117000" cy="97500"/>
          </a:xfrm>
          <a:prstGeom prst="straightConnector1">
            <a:avLst/>
          </a:prstGeom>
          <a:noFill/>
          <a:ln cap="flat" cmpd="sng" w="9525">
            <a:solidFill>
              <a:srgbClr val="9900FF"/>
            </a:solidFill>
            <a:prstDash val="dash"/>
            <a:round/>
            <a:headEnd len="med" w="med" type="none"/>
            <a:tailEnd len="med" w="med" type="none"/>
          </a:ln>
        </p:spPr>
      </p:cxnSp>
      <p:sp>
        <p:nvSpPr>
          <p:cNvPr id="354" name="Google Shape;354;p27"/>
          <p:cNvSpPr txBox="1"/>
          <p:nvPr/>
        </p:nvSpPr>
        <p:spPr>
          <a:xfrm>
            <a:off x="1954908" y="1516124"/>
            <a:ext cx="4155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B5394"/>
                </a:solidFill>
                <a:latin typeface="Roboto"/>
                <a:ea typeface="Roboto"/>
                <a:cs typeface="Roboto"/>
                <a:sym typeface="Roboto"/>
              </a:rPr>
              <a:t>F</a:t>
            </a:r>
            <a:r>
              <a:rPr b="1" lang="en" sz="1000">
                <a:solidFill>
                  <a:srgbClr val="0B5394"/>
                </a:solidFill>
                <a:latin typeface="Roboto"/>
                <a:ea typeface="Roboto"/>
                <a:cs typeface="Roboto"/>
                <a:sym typeface="Roboto"/>
              </a:rPr>
              <a:t>T</a:t>
            </a:r>
            <a:endParaRPr b="1" sz="1000">
              <a:solidFill>
                <a:srgbClr val="0B5394"/>
              </a:solidFill>
              <a:latin typeface="Roboto"/>
              <a:ea typeface="Roboto"/>
              <a:cs typeface="Roboto"/>
              <a:sym typeface="Roboto"/>
            </a:endParaRPr>
          </a:p>
        </p:txBody>
      </p:sp>
      <p:sp>
        <p:nvSpPr>
          <p:cNvPr id="355" name="Google Shape;355;p27"/>
          <p:cNvSpPr txBox="1"/>
          <p:nvPr/>
        </p:nvSpPr>
        <p:spPr>
          <a:xfrm>
            <a:off x="2677954" y="1465900"/>
            <a:ext cx="6081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38761D"/>
                </a:solidFill>
                <a:latin typeface="Roboto"/>
                <a:ea typeface="Roboto"/>
                <a:cs typeface="Roboto"/>
                <a:sym typeface="Roboto"/>
              </a:rPr>
              <a:t>F</a:t>
            </a:r>
            <a:r>
              <a:rPr b="1" lang="en" sz="1000">
                <a:solidFill>
                  <a:srgbClr val="38761D"/>
                </a:solidFill>
                <a:latin typeface="Roboto"/>
                <a:ea typeface="Roboto"/>
                <a:cs typeface="Roboto"/>
                <a:sym typeface="Roboto"/>
              </a:rPr>
              <a:t>LAT</a:t>
            </a:r>
            <a:endParaRPr b="1" sz="1000">
              <a:solidFill>
                <a:srgbClr val="38761D"/>
              </a:solidFill>
              <a:latin typeface="Roboto"/>
              <a:ea typeface="Roboto"/>
              <a:cs typeface="Roboto"/>
              <a:sym typeface="Roboto"/>
            </a:endParaRPr>
          </a:p>
        </p:txBody>
      </p:sp>
      <p:sp>
        <p:nvSpPr>
          <p:cNvPr id="356" name="Google Shape;356;p27"/>
          <p:cNvSpPr txBox="1"/>
          <p:nvPr/>
        </p:nvSpPr>
        <p:spPr>
          <a:xfrm>
            <a:off x="2922432" y="2599232"/>
            <a:ext cx="6081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9900FF"/>
                </a:solidFill>
                <a:latin typeface="Roboto"/>
                <a:ea typeface="Roboto"/>
                <a:cs typeface="Roboto"/>
                <a:sym typeface="Roboto"/>
              </a:rPr>
              <a:t>D</a:t>
            </a:r>
            <a:endParaRPr b="1" sz="1000">
              <a:solidFill>
                <a:srgbClr val="9900FF"/>
              </a:solidFill>
              <a:latin typeface="Roboto"/>
              <a:ea typeface="Roboto"/>
              <a:cs typeface="Roboto"/>
              <a:sym typeface="Roboto"/>
            </a:endParaRPr>
          </a:p>
        </p:txBody>
      </p:sp>
      <p:sp>
        <p:nvSpPr>
          <p:cNvPr id="357" name="Google Shape;357;p27"/>
          <p:cNvSpPr txBox="1"/>
          <p:nvPr/>
        </p:nvSpPr>
        <p:spPr>
          <a:xfrm>
            <a:off x="1801932" y="1789357"/>
            <a:ext cx="6081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9900FF"/>
                </a:solidFill>
                <a:latin typeface="Roboto"/>
                <a:ea typeface="Roboto"/>
                <a:cs typeface="Roboto"/>
                <a:sym typeface="Roboto"/>
              </a:rPr>
              <a:t>L</a:t>
            </a:r>
            <a:endParaRPr b="1" sz="1000">
              <a:solidFill>
                <a:srgbClr val="9900FF"/>
              </a:solidFill>
              <a:latin typeface="Roboto"/>
              <a:ea typeface="Roboto"/>
              <a:cs typeface="Roboto"/>
              <a:sym typeface="Roboto"/>
            </a:endParaRPr>
          </a:p>
        </p:txBody>
      </p:sp>
      <p:cxnSp>
        <p:nvCxnSpPr>
          <p:cNvPr id="358" name="Google Shape;358;p27"/>
          <p:cNvCxnSpPr/>
          <p:nvPr/>
        </p:nvCxnSpPr>
        <p:spPr>
          <a:xfrm flipH="1" rot="10800000">
            <a:off x="2805550" y="2922550"/>
            <a:ext cx="175500" cy="103800"/>
          </a:xfrm>
          <a:prstGeom prst="straightConnector1">
            <a:avLst/>
          </a:prstGeom>
          <a:noFill/>
          <a:ln cap="flat" cmpd="sng" w="28575">
            <a:solidFill>
              <a:srgbClr val="9900FF"/>
            </a:solidFill>
            <a:prstDash val="solid"/>
            <a:round/>
            <a:headEnd len="med" w="med" type="none"/>
            <a:tailEnd len="med" w="med" type="stealth"/>
          </a:ln>
        </p:spPr>
      </p:cxnSp>
      <p:cxnSp>
        <p:nvCxnSpPr>
          <p:cNvPr id="359" name="Google Shape;359;p27"/>
          <p:cNvCxnSpPr/>
          <p:nvPr/>
        </p:nvCxnSpPr>
        <p:spPr>
          <a:xfrm>
            <a:off x="2214575" y="1889850"/>
            <a:ext cx="662400" cy="51900"/>
          </a:xfrm>
          <a:prstGeom prst="straightConnector1">
            <a:avLst/>
          </a:prstGeom>
          <a:noFill/>
          <a:ln cap="flat" cmpd="sng" w="9525">
            <a:solidFill>
              <a:srgbClr val="38761D"/>
            </a:solidFill>
            <a:prstDash val="dash"/>
            <a:round/>
            <a:headEnd len="med" w="med" type="none"/>
            <a:tailEnd len="med" w="med" type="none"/>
          </a:ln>
        </p:spPr>
      </p:cxnSp>
      <p:cxnSp>
        <p:nvCxnSpPr>
          <p:cNvPr id="360" name="Google Shape;360;p27"/>
          <p:cNvCxnSpPr/>
          <p:nvPr/>
        </p:nvCxnSpPr>
        <p:spPr>
          <a:xfrm flipH="1">
            <a:off x="2143175" y="1896350"/>
            <a:ext cx="71400" cy="1078200"/>
          </a:xfrm>
          <a:prstGeom prst="straightConnector1">
            <a:avLst/>
          </a:prstGeom>
          <a:noFill/>
          <a:ln cap="flat" cmpd="sng" w="9525">
            <a:solidFill>
              <a:srgbClr val="38761D"/>
            </a:solidFill>
            <a:prstDash val="dash"/>
            <a:round/>
            <a:headEnd len="med" w="med" type="none"/>
            <a:tailEnd len="med" w="med" type="none"/>
          </a:ln>
        </p:spPr>
      </p:cxnSp>
      <p:sp>
        <p:nvSpPr>
          <p:cNvPr id="361" name="Google Shape;361;p27"/>
          <p:cNvSpPr/>
          <p:nvPr/>
        </p:nvSpPr>
        <p:spPr>
          <a:xfrm>
            <a:off x="1172225" y="3701750"/>
            <a:ext cx="3636825" cy="395925"/>
          </a:xfrm>
          <a:custGeom>
            <a:rect b="b" l="l" r="r" t="t"/>
            <a:pathLst>
              <a:path extrusionOk="0" h="15837" w="145473">
                <a:moveTo>
                  <a:pt x="0" y="0"/>
                </a:moveTo>
                <a:cubicBezTo>
                  <a:pt x="38314" y="7669"/>
                  <a:pt x="77838" y="20460"/>
                  <a:pt x="116378" y="14028"/>
                </a:cubicBezTo>
                <a:cubicBezTo>
                  <a:pt x="126351" y="12364"/>
                  <a:pt x="137056" y="11057"/>
                  <a:pt x="145473" y="5456"/>
                </a:cubicBezTo>
              </a:path>
            </a:pathLst>
          </a:custGeom>
          <a:noFill/>
          <a:ln cap="flat" cmpd="sng" w="28575">
            <a:solidFill>
              <a:srgbClr val="FFFFFF"/>
            </a:solidFill>
            <a:prstDash val="solid"/>
            <a:round/>
            <a:headEnd len="med" w="med" type="none"/>
            <a:tailEnd len="med" w="med" type="none"/>
          </a:ln>
        </p:spPr>
      </p:sp>
      <p:sp>
        <p:nvSpPr>
          <p:cNvPr id="362" name="Google Shape;362;p27"/>
          <p:cNvSpPr/>
          <p:nvPr/>
        </p:nvSpPr>
        <p:spPr>
          <a:xfrm>
            <a:off x="1165725" y="3183494"/>
            <a:ext cx="3617350" cy="498775"/>
          </a:xfrm>
          <a:custGeom>
            <a:rect b="b" l="l" r="r" t="t"/>
            <a:pathLst>
              <a:path extrusionOk="0" h="19951" w="144694">
                <a:moveTo>
                  <a:pt x="0" y="19951"/>
                </a:moveTo>
                <a:cubicBezTo>
                  <a:pt x="44488" y="899"/>
                  <a:pt x="98782" y="-7302"/>
                  <a:pt x="144694" y="8002"/>
                </a:cubicBezTo>
              </a:path>
            </a:pathLst>
          </a:custGeom>
          <a:noFill/>
          <a:ln cap="flat" cmpd="sng" w="28575">
            <a:solidFill>
              <a:srgbClr val="FFFFFF"/>
            </a:solidFill>
            <a:prstDash val="solid"/>
            <a:round/>
            <a:headEnd len="med" w="med" type="none"/>
            <a:tailEnd len="med" w="med" type="none"/>
          </a:ln>
        </p:spPr>
      </p:sp>
      <p:cxnSp>
        <p:nvCxnSpPr>
          <p:cNvPr id="363" name="Google Shape;363;p27"/>
          <p:cNvCxnSpPr/>
          <p:nvPr/>
        </p:nvCxnSpPr>
        <p:spPr>
          <a:xfrm>
            <a:off x="4796050" y="3383550"/>
            <a:ext cx="0" cy="461100"/>
          </a:xfrm>
          <a:prstGeom prst="straightConnector1">
            <a:avLst/>
          </a:prstGeom>
          <a:noFill/>
          <a:ln cap="flat" cmpd="sng" w="28575">
            <a:solidFill>
              <a:srgbClr val="FFFFFF"/>
            </a:solidFill>
            <a:prstDash val="solid"/>
            <a:round/>
            <a:headEnd len="med" w="med" type="none"/>
            <a:tailEnd len="med" w="med" type="none"/>
          </a:ln>
        </p:spPr>
      </p:cxnSp>
      <p:cxnSp>
        <p:nvCxnSpPr>
          <p:cNvPr id="364" name="Google Shape;364;p27"/>
          <p:cNvCxnSpPr/>
          <p:nvPr/>
        </p:nvCxnSpPr>
        <p:spPr>
          <a:xfrm flipH="1">
            <a:off x="2659350" y="2324975"/>
            <a:ext cx="22800" cy="1318200"/>
          </a:xfrm>
          <a:prstGeom prst="straightConnector1">
            <a:avLst/>
          </a:prstGeom>
          <a:noFill/>
          <a:ln cap="flat" cmpd="sng" w="76200">
            <a:solidFill>
              <a:srgbClr val="FFFFFF"/>
            </a:solidFill>
            <a:prstDash val="solid"/>
            <a:round/>
            <a:headEnd len="med" w="med" type="none"/>
            <a:tailEnd len="med" w="med" type="none"/>
          </a:ln>
        </p:spPr>
      </p:cxnSp>
      <p:cxnSp>
        <p:nvCxnSpPr>
          <p:cNvPr id="365" name="Google Shape;365;p27"/>
          <p:cNvCxnSpPr/>
          <p:nvPr/>
        </p:nvCxnSpPr>
        <p:spPr>
          <a:xfrm flipH="1" rot="10800000">
            <a:off x="2698400" y="3383500"/>
            <a:ext cx="1292400" cy="39000"/>
          </a:xfrm>
          <a:prstGeom prst="straightConnector1">
            <a:avLst/>
          </a:prstGeom>
          <a:noFill/>
          <a:ln cap="flat" cmpd="sng" w="76200">
            <a:solidFill>
              <a:srgbClr val="FFFFFF"/>
            </a:solidFill>
            <a:prstDash val="solid"/>
            <a:round/>
            <a:headEnd len="med" w="med" type="none"/>
            <a:tailEnd len="med" w="med" type="none"/>
          </a:ln>
        </p:spPr>
      </p:cxnSp>
      <p:cxnSp>
        <p:nvCxnSpPr>
          <p:cNvPr id="366" name="Google Shape;366;p27"/>
          <p:cNvCxnSpPr/>
          <p:nvPr/>
        </p:nvCxnSpPr>
        <p:spPr>
          <a:xfrm flipH="1">
            <a:off x="1292300" y="2487325"/>
            <a:ext cx="1350900" cy="1136400"/>
          </a:xfrm>
          <a:prstGeom prst="straightConnector1">
            <a:avLst/>
          </a:prstGeom>
          <a:noFill/>
          <a:ln cap="flat" cmpd="sng" w="28575">
            <a:solidFill>
              <a:srgbClr val="FFFFFF"/>
            </a:solidFill>
            <a:prstDash val="solid"/>
            <a:round/>
            <a:headEnd len="med" w="med" type="none"/>
            <a:tailEnd len="med" w="med" type="none"/>
          </a:ln>
        </p:spPr>
      </p:cxnSp>
      <p:sp>
        <p:nvSpPr>
          <p:cNvPr id="367" name="Google Shape;367;p27"/>
          <p:cNvSpPr/>
          <p:nvPr/>
        </p:nvSpPr>
        <p:spPr>
          <a:xfrm>
            <a:off x="2682150" y="2415875"/>
            <a:ext cx="1259900" cy="935200"/>
          </a:xfrm>
          <a:custGeom>
            <a:rect b="b" l="l" r="r" t="t"/>
            <a:pathLst>
              <a:path extrusionOk="0" h="37408" w="50396">
                <a:moveTo>
                  <a:pt x="0" y="0"/>
                </a:moveTo>
                <a:cubicBezTo>
                  <a:pt x="19845" y="6623"/>
                  <a:pt x="38807" y="19991"/>
                  <a:pt x="50396" y="37408"/>
                </a:cubicBezTo>
              </a:path>
            </a:pathLst>
          </a:custGeom>
          <a:noFill/>
          <a:ln cap="flat" cmpd="sng" w="28575">
            <a:solidFill>
              <a:srgbClr val="FFFFFF"/>
            </a:solidFill>
            <a:prstDash val="solid"/>
            <a:round/>
            <a:headEnd len="med" w="med" type="none"/>
            <a:tailEnd len="med" w="med" type="none"/>
          </a:ln>
        </p:spPr>
      </p:sp>
      <p:sp>
        <p:nvSpPr>
          <p:cNvPr id="368" name="Google Shape;368;p27"/>
          <p:cNvSpPr/>
          <p:nvPr/>
        </p:nvSpPr>
        <p:spPr>
          <a:xfrm>
            <a:off x="1279375" y="3266650"/>
            <a:ext cx="1318350" cy="396150"/>
          </a:xfrm>
          <a:custGeom>
            <a:rect b="b" l="l" r="r" t="t"/>
            <a:pathLst>
              <a:path extrusionOk="0" h="15846" w="52734">
                <a:moveTo>
                  <a:pt x="0" y="15846"/>
                </a:moveTo>
                <a:cubicBezTo>
                  <a:pt x="14101" y="4097"/>
                  <a:pt x="34380" y="0"/>
                  <a:pt x="52734" y="0"/>
                </a:cubicBezTo>
              </a:path>
            </a:pathLst>
          </a:custGeom>
          <a:noFill/>
          <a:ln cap="flat" cmpd="sng" w="28575">
            <a:solidFill>
              <a:srgbClr val="FFFFFF"/>
            </a:solidFill>
            <a:prstDash val="solid"/>
            <a:round/>
            <a:headEnd len="med" w="med" type="none"/>
            <a:tailEnd len="med" w="med" type="none"/>
          </a:ln>
        </p:spPr>
      </p:sp>
      <p:cxnSp>
        <p:nvCxnSpPr>
          <p:cNvPr id="369" name="Google Shape;369;p27"/>
          <p:cNvCxnSpPr/>
          <p:nvPr/>
        </p:nvCxnSpPr>
        <p:spPr>
          <a:xfrm flipH="1">
            <a:off x="3006950" y="3734225"/>
            <a:ext cx="142800" cy="1006500"/>
          </a:xfrm>
          <a:prstGeom prst="straightConnector1">
            <a:avLst/>
          </a:prstGeom>
          <a:noFill/>
          <a:ln cap="flat" cmpd="sng" w="28575">
            <a:solidFill>
              <a:srgbClr val="CC0000"/>
            </a:solidFill>
            <a:prstDash val="solid"/>
            <a:round/>
            <a:headEnd len="med" w="med" type="none"/>
            <a:tailEnd len="med" w="med" type="stealth"/>
          </a:ln>
        </p:spPr>
      </p:cxnSp>
      <p:cxnSp>
        <p:nvCxnSpPr>
          <p:cNvPr id="370" name="Google Shape;370;p27"/>
          <p:cNvCxnSpPr/>
          <p:nvPr/>
        </p:nvCxnSpPr>
        <p:spPr>
          <a:xfrm flipH="1">
            <a:off x="3084850" y="3734225"/>
            <a:ext cx="71400" cy="1045500"/>
          </a:xfrm>
          <a:prstGeom prst="straightConnector1">
            <a:avLst/>
          </a:prstGeom>
          <a:noFill/>
          <a:ln cap="flat" cmpd="sng" w="28575">
            <a:solidFill>
              <a:srgbClr val="CC0000"/>
            </a:solidFill>
            <a:prstDash val="solid"/>
            <a:round/>
            <a:headEnd len="med" w="med" type="none"/>
            <a:tailEnd len="med" w="med" type="stealth"/>
          </a:ln>
        </p:spPr>
      </p:cxnSp>
      <p:cxnSp>
        <p:nvCxnSpPr>
          <p:cNvPr id="371" name="Google Shape;371;p27"/>
          <p:cNvCxnSpPr/>
          <p:nvPr/>
        </p:nvCxnSpPr>
        <p:spPr>
          <a:xfrm>
            <a:off x="3143250" y="3727750"/>
            <a:ext cx="571500" cy="1097400"/>
          </a:xfrm>
          <a:prstGeom prst="straightConnector1">
            <a:avLst/>
          </a:prstGeom>
          <a:noFill/>
          <a:ln cap="flat" cmpd="sng" w="28575">
            <a:solidFill>
              <a:srgbClr val="0B5394"/>
            </a:solidFill>
            <a:prstDash val="solid"/>
            <a:round/>
            <a:headEnd len="med" w="med" type="none"/>
            <a:tailEnd len="med" w="med" type="stealth"/>
          </a:ln>
        </p:spPr>
      </p:cxnSp>
      <p:cxnSp>
        <p:nvCxnSpPr>
          <p:cNvPr id="372" name="Google Shape;372;p27"/>
          <p:cNvCxnSpPr/>
          <p:nvPr/>
        </p:nvCxnSpPr>
        <p:spPr>
          <a:xfrm>
            <a:off x="3156250" y="3721250"/>
            <a:ext cx="558600" cy="51900"/>
          </a:xfrm>
          <a:prstGeom prst="straightConnector1">
            <a:avLst/>
          </a:prstGeom>
          <a:noFill/>
          <a:ln cap="flat" cmpd="sng" w="28575">
            <a:solidFill>
              <a:srgbClr val="E69138"/>
            </a:solidFill>
            <a:prstDash val="solid"/>
            <a:round/>
            <a:headEnd len="med" w="med" type="none"/>
            <a:tailEnd len="med" w="med" type="stealth"/>
          </a:ln>
        </p:spPr>
      </p:cxnSp>
      <p:sp>
        <p:nvSpPr>
          <p:cNvPr id="373" name="Google Shape;373;p27"/>
          <p:cNvSpPr txBox="1"/>
          <p:nvPr/>
        </p:nvSpPr>
        <p:spPr>
          <a:xfrm>
            <a:off x="3714758" y="4654824"/>
            <a:ext cx="4155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B5394"/>
                </a:solidFill>
                <a:latin typeface="Roboto"/>
                <a:ea typeface="Roboto"/>
                <a:cs typeface="Roboto"/>
                <a:sym typeface="Roboto"/>
              </a:rPr>
              <a:t>F</a:t>
            </a:r>
            <a:r>
              <a:rPr b="1" lang="en" sz="1000">
                <a:solidFill>
                  <a:srgbClr val="0B5394"/>
                </a:solidFill>
                <a:latin typeface="Roboto"/>
                <a:ea typeface="Roboto"/>
                <a:cs typeface="Roboto"/>
                <a:sym typeface="Roboto"/>
              </a:rPr>
              <a:t>I</a:t>
            </a:r>
            <a:endParaRPr b="1" sz="1000">
              <a:solidFill>
                <a:srgbClr val="0B5394"/>
              </a:solidFill>
              <a:latin typeface="Roboto"/>
              <a:ea typeface="Roboto"/>
              <a:cs typeface="Roboto"/>
              <a:sym typeface="Roboto"/>
            </a:endParaRPr>
          </a:p>
        </p:txBody>
      </p:sp>
      <p:sp>
        <p:nvSpPr>
          <p:cNvPr id="374" name="Google Shape;374;p27"/>
          <p:cNvSpPr txBox="1"/>
          <p:nvPr/>
        </p:nvSpPr>
        <p:spPr>
          <a:xfrm>
            <a:off x="2935417" y="4662793"/>
            <a:ext cx="6081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CC0000"/>
                </a:solidFill>
                <a:latin typeface="Roboto"/>
                <a:ea typeface="Roboto"/>
                <a:cs typeface="Roboto"/>
                <a:sym typeface="Roboto"/>
              </a:rPr>
              <a:t>P</a:t>
            </a:r>
            <a:r>
              <a:rPr b="1" lang="en" sz="1000">
                <a:solidFill>
                  <a:srgbClr val="CC0000"/>
                </a:solidFill>
                <a:latin typeface="Roboto"/>
                <a:ea typeface="Roboto"/>
                <a:cs typeface="Roboto"/>
                <a:sym typeface="Roboto"/>
              </a:rPr>
              <a:t>LAT</a:t>
            </a:r>
            <a:endParaRPr b="1" sz="1000">
              <a:solidFill>
                <a:srgbClr val="CC0000"/>
              </a:solidFill>
              <a:latin typeface="Roboto"/>
              <a:ea typeface="Roboto"/>
              <a:cs typeface="Roboto"/>
              <a:sym typeface="Roboto"/>
            </a:endParaRPr>
          </a:p>
        </p:txBody>
      </p:sp>
      <p:sp>
        <p:nvSpPr>
          <p:cNvPr id="375" name="Google Shape;375;p27"/>
          <p:cNvSpPr txBox="1"/>
          <p:nvPr/>
        </p:nvSpPr>
        <p:spPr>
          <a:xfrm>
            <a:off x="2659408" y="4480924"/>
            <a:ext cx="4155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CC0000"/>
                </a:solidFill>
                <a:latin typeface="Roboto"/>
                <a:ea typeface="Roboto"/>
                <a:cs typeface="Roboto"/>
                <a:sym typeface="Roboto"/>
              </a:rPr>
              <a:t>P</a:t>
            </a:r>
            <a:r>
              <a:rPr b="1" lang="en" sz="1000">
                <a:solidFill>
                  <a:srgbClr val="CC0000"/>
                </a:solidFill>
                <a:latin typeface="Roboto"/>
                <a:ea typeface="Roboto"/>
                <a:cs typeface="Roboto"/>
                <a:sym typeface="Roboto"/>
              </a:rPr>
              <a:t>I</a:t>
            </a:r>
            <a:endParaRPr b="1" sz="1000">
              <a:solidFill>
                <a:srgbClr val="CC0000"/>
              </a:solidFill>
              <a:latin typeface="Roboto"/>
              <a:ea typeface="Roboto"/>
              <a:cs typeface="Roboto"/>
              <a:sym typeface="Roboto"/>
            </a:endParaRPr>
          </a:p>
        </p:txBody>
      </p:sp>
      <p:sp>
        <p:nvSpPr>
          <p:cNvPr id="376" name="Google Shape;376;p27"/>
          <p:cNvSpPr txBox="1"/>
          <p:nvPr/>
        </p:nvSpPr>
        <p:spPr>
          <a:xfrm>
            <a:off x="3688958" y="3622049"/>
            <a:ext cx="4155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E69138"/>
                </a:solidFill>
                <a:latin typeface="Roboto"/>
                <a:ea typeface="Roboto"/>
                <a:cs typeface="Roboto"/>
                <a:sym typeface="Roboto"/>
              </a:rPr>
              <a:t>R</a:t>
            </a:r>
            <a:r>
              <a:rPr b="1" lang="en" sz="1000">
                <a:solidFill>
                  <a:srgbClr val="E69138"/>
                </a:solidFill>
                <a:latin typeface="Roboto"/>
                <a:ea typeface="Roboto"/>
                <a:cs typeface="Roboto"/>
                <a:sym typeface="Roboto"/>
              </a:rPr>
              <a:t>I</a:t>
            </a:r>
            <a:endParaRPr b="1" sz="1000">
              <a:solidFill>
                <a:srgbClr val="E69138"/>
              </a:solidFill>
              <a:latin typeface="Roboto"/>
              <a:ea typeface="Roboto"/>
              <a:cs typeface="Roboto"/>
              <a:sym typeface="Roboto"/>
            </a:endParaRPr>
          </a:p>
        </p:txBody>
      </p:sp>
      <p:sp>
        <p:nvSpPr>
          <p:cNvPr id="377" name="Google Shape;377;p27"/>
          <p:cNvSpPr txBox="1"/>
          <p:nvPr/>
        </p:nvSpPr>
        <p:spPr>
          <a:xfrm>
            <a:off x="2942075" y="3345568"/>
            <a:ext cx="6081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Roboto"/>
                <a:ea typeface="Roboto"/>
                <a:cs typeface="Roboto"/>
                <a:sym typeface="Roboto"/>
              </a:rPr>
              <a:t>CLR</a:t>
            </a:r>
            <a:endParaRPr b="1" sz="1000">
              <a:solidFill>
                <a:srgbClr val="FFFFFF"/>
              </a:solidFill>
              <a:latin typeface="Roboto"/>
              <a:ea typeface="Roboto"/>
              <a:cs typeface="Roboto"/>
              <a:sym typeface="Roboto"/>
            </a:endParaRPr>
          </a:p>
        </p:txBody>
      </p:sp>
      <p:cxnSp>
        <p:nvCxnSpPr>
          <p:cNvPr id="378" name="Google Shape;378;p27"/>
          <p:cNvCxnSpPr/>
          <p:nvPr/>
        </p:nvCxnSpPr>
        <p:spPr>
          <a:xfrm>
            <a:off x="467600" y="3429000"/>
            <a:ext cx="5227800" cy="402600"/>
          </a:xfrm>
          <a:prstGeom prst="straightConnector1">
            <a:avLst/>
          </a:prstGeom>
          <a:noFill/>
          <a:ln cap="flat" cmpd="sng" w="19050">
            <a:solidFill>
              <a:srgbClr val="CCCCCC"/>
            </a:solidFill>
            <a:prstDash val="dot"/>
            <a:round/>
            <a:headEnd len="med" w="med" type="none"/>
            <a:tailEnd len="med" w="med" type="none"/>
          </a:ln>
        </p:spPr>
      </p:cxnSp>
      <p:cxnSp>
        <p:nvCxnSpPr>
          <p:cNvPr id="379" name="Google Shape;379;p27"/>
          <p:cNvCxnSpPr/>
          <p:nvPr/>
        </p:nvCxnSpPr>
        <p:spPr>
          <a:xfrm flipH="1" rot="10800000">
            <a:off x="539025" y="3513400"/>
            <a:ext cx="5357700" cy="149400"/>
          </a:xfrm>
          <a:prstGeom prst="straightConnector1">
            <a:avLst/>
          </a:prstGeom>
          <a:noFill/>
          <a:ln cap="flat" cmpd="sng" w="19050">
            <a:solidFill>
              <a:srgbClr val="CCCCCC"/>
            </a:solidFill>
            <a:prstDash val="dot"/>
            <a:round/>
            <a:headEnd len="med" w="med" type="none"/>
            <a:tailEnd len="med" w="med" type="none"/>
          </a:ln>
        </p:spPr>
      </p:cxnSp>
      <p:cxnSp>
        <p:nvCxnSpPr>
          <p:cNvPr id="380" name="Google Shape;380;p27"/>
          <p:cNvCxnSpPr/>
          <p:nvPr/>
        </p:nvCxnSpPr>
        <p:spPr>
          <a:xfrm flipH="1" rot="10800000">
            <a:off x="668925" y="2084550"/>
            <a:ext cx="5169600" cy="2532900"/>
          </a:xfrm>
          <a:prstGeom prst="straightConnector1">
            <a:avLst/>
          </a:prstGeom>
          <a:noFill/>
          <a:ln cap="flat" cmpd="sng" w="9525">
            <a:solidFill>
              <a:srgbClr val="CCCCCC"/>
            </a:solidFill>
            <a:prstDash val="solid"/>
            <a:round/>
            <a:headEnd len="med" w="med" type="none"/>
            <a:tailEnd len="med" w="med" type="none"/>
          </a:ln>
        </p:spPr>
      </p:cxnSp>
      <p:cxnSp>
        <p:nvCxnSpPr>
          <p:cNvPr id="381" name="Google Shape;381;p27"/>
          <p:cNvCxnSpPr/>
          <p:nvPr/>
        </p:nvCxnSpPr>
        <p:spPr>
          <a:xfrm flipH="1" rot="10800000">
            <a:off x="701375" y="2363825"/>
            <a:ext cx="5046000" cy="1480800"/>
          </a:xfrm>
          <a:prstGeom prst="straightConnector1">
            <a:avLst/>
          </a:prstGeom>
          <a:noFill/>
          <a:ln cap="flat" cmpd="sng" w="9525">
            <a:solidFill>
              <a:srgbClr val="CCCCCC"/>
            </a:solidFill>
            <a:prstDash val="solid"/>
            <a:round/>
            <a:headEnd len="med" w="med" type="none"/>
            <a:tailEnd len="med" w="med" type="none"/>
          </a:ln>
        </p:spPr>
      </p:cxnSp>
      <p:sp>
        <p:nvSpPr>
          <p:cNvPr id="382" name="Google Shape;382;p27"/>
          <p:cNvSpPr txBox="1"/>
          <p:nvPr/>
        </p:nvSpPr>
        <p:spPr>
          <a:xfrm>
            <a:off x="326932" y="3623719"/>
            <a:ext cx="6081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5"/>
                </a:solidFill>
                <a:latin typeface="Roboto"/>
                <a:ea typeface="Roboto"/>
                <a:cs typeface="Roboto"/>
                <a:sym typeface="Roboto"/>
              </a:rPr>
              <a:t>ß</a:t>
            </a:r>
            <a:endParaRPr b="1" sz="1000">
              <a:solidFill>
                <a:schemeClr val="accent5"/>
              </a:solidFill>
              <a:latin typeface="Roboto"/>
              <a:ea typeface="Roboto"/>
              <a:cs typeface="Roboto"/>
              <a:sym typeface="Roboto"/>
            </a:endParaRPr>
          </a:p>
        </p:txBody>
      </p:sp>
      <p:sp>
        <p:nvSpPr>
          <p:cNvPr id="383" name="Google Shape;383;p27"/>
          <p:cNvSpPr txBox="1"/>
          <p:nvPr/>
        </p:nvSpPr>
        <p:spPr>
          <a:xfrm>
            <a:off x="5646282" y="1977669"/>
            <a:ext cx="6081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5"/>
                </a:solidFill>
                <a:latin typeface="Roboto"/>
                <a:ea typeface="Roboto"/>
                <a:cs typeface="Roboto"/>
                <a:sym typeface="Roboto"/>
              </a:rPr>
              <a:t>α</a:t>
            </a:r>
            <a:r>
              <a:rPr b="1" lang="en" sz="1000">
                <a:solidFill>
                  <a:schemeClr val="accent5"/>
                </a:solidFill>
                <a:latin typeface="Roboto"/>
                <a:ea typeface="Roboto"/>
                <a:cs typeface="Roboto"/>
                <a:sym typeface="Roboto"/>
              </a:rPr>
              <a:t>j</a:t>
            </a:r>
            <a:endParaRPr b="1" sz="1000">
              <a:solidFill>
                <a:schemeClr val="accent5"/>
              </a:solidFill>
              <a:latin typeface="Roboto"/>
              <a:ea typeface="Roboto"/>
              <a:cs typeface="Roboto"/>
              <a:sym typeface="Roboto"/>
            </a:endParaRPr>
          </a:p>
        </p:txBody>
      </p:sp>
      <p:sp>
        <p:nvSpPr>
          <p:cNvPr id="384" name="Google Shape;384;p27"/>
          <p:cNvSpPr/>
          <p:nvPr/>
        </p:nvSpPr>
        <p:spPr>
          <a:xfrm>
            <a:off x="5604600" y="2205225"/>
            <a:ext cx="77925" cy="162350"/>
          </a:xfrm>
          <a:custGeom>
            <a:rect b="b" l="l" r="r" t="t"/>
            <a:pathLst>
              <a:path extrusionOk="0" h="6494" w="3117">
                <a:moveTo>
                  <a:pt x="0" y="0"/>
                </a:moveTo>
                <a:cubicBezTo>
                  <a:pt x="2278" y="760"/>
                  <a:pt x="3117" y="4093"/>
                  <a:pt x="3117" y="6494"/>
                </a:cubicBezTo>
              </a:path>
            </a:pathLst>
          </a:custGeom>
          <a:noFill/>
          <a:ln cap="flat" cmpd="sng" w="19050">
            <a:solidFill>
              <a:schemeClr val="accent5"/>
            </a:solidFill>
            <a:prstDash val="solid"/>
            <a:round/>
            <a:headEnd len="med" w="med" type="none"/>
            <a:tailEnd len="med" w="med" type="none"/>
          </a:ln>
        </p:spPr>
      </p:sp>
      <p:sp>
        <p:nvSpPr>
          <p:cNvPr id="385" name="Google Shape;385;p27"/>
          <p:cNvSpPr txBox="1"/>
          <p:nvPr/>
        </p:nvSpPr>
        <p:spPr>
          <a:xfrm>
            <a:off x="5220195" y="3480894"/>
            <a:ext cx="6081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5"/>
                </a:solidFill>
                <a:latin typeface="Roboto"/>
                <a:ea typeface="Roboto"/>
                <a:cs typeface="Roboto"/>
                <a:sym typeface="Roboto"/>
              </a:rPr>
              <a:t>λ</a:t>
            </a:r>
            <a:endParaRPr b="1" sz="1000">
              <a:solidFill>
                <a:schemeClr val="accent5"/>
              </a:solidFill>
              <a:latin typeface="Roboto"/>
              <a:ea typeface="Roboto"/>
              <a:cs typeface="Roboto"/>
              <a:sym typeface="Roboto"/>
            </a:endParaRPr>
          </a:p>
        </p:txBody>
      </p:sp>
      <p:sp>
        <p:nvSpPr>
          <p:cNvPr id="386" name="Google Shape;386;p27"/>
          <p:cNvSpPr/>
          <p:nvPr/>
        </p:nvSpPr>
        <p:spPr>
          <a:xfrm>
            <a:off x="5175975" y="3536550"/>
            <a:ext cx="54950" cy="227325"/>
          </a:xfrm>
          <a:custGeom>
            <a:rect b="b" l="l" r="r" t="t"/>
            <a:pathLst>
              <a:path extrusionOk="0" h="9093" w="2198">
                <a:moveTo>
                  <a:pt x="0" y="0"/>
                </a:moveTo>
                <a:cubicBezTo>
                  <a:pt x="2558" y="1707"/>
                  <a:pt x="2528" y="6174"/>
                  <a:pt x="1559" y="9093"/>
                </a:cubicBezTo>
              </a:path>
            </a:pathLst>
          </a:custGeom>
          <a:noFill/>
          <a:ln cap="flat" cmpd="sng" w="19050">
            <a:solidFill>
              <a:schemeClr val="accent5"/>
            </a:solidFill>
            <a:prstDash val="solid"/>
            <a:round/>
            <a:headEnd len="med" w="med" type="none"/>
            <a:tailEnd len="med" w="med" type="none"/>
          </a:ln>
        </p:spPr>
      </p:sp>
      <p:sp>
        <p:nvSpPr>
          <p:cNvPr id="387" name="Google Shape;387;p27"/>
          <p:cNvSpPr txBox="1"/>
          <p:nvPr/>
        </p:nvSpPr>
        <p:spPr>
          <a:xfrm>
            <a:off x="1663707" y="3578919"/>
            <a:ext cx="6081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5"/>
                </a:solidFill>
                <a:latin typeface="Roboto"/>
                <a:ea typeface="Roboto"/>
                <a:cs typeface="Roboto"/>
                <a:sym typeface="Roboto"/>
              </a:rPr>
              <a:t>α</a:t>
            </a:r>
            <a:r>
              <a:rPr b="1" lang="en" sz="1000">
                <a:solidFill>
                  <a:schemeClr val="accent5"/>
                </a:solidFill>
                <a:latin typeface="Roboto"/>
                <a:ea typeface="Roboto"/>
                <a:cs typeface="Roboto"/>
                <a:sym typeface="Roboto"/>
              </a:rPr>
              <a:t>m</a:t>
            </a:r>
            <a:endParaRPr b="1" sz="1000">
              <a:solidFill>
                <a:schemeClr val="accent5"/>
              </a:solidFill>
              <a:latin typeface="Roboto"/>
              <a:ea typeface="Roboto"/>
              <a:cs typeface="Roboto"/>
              <a:sym typeface="Roboto"/>
            </a:endParaRPr>
          </a:p>
        </p:txBody>
      </p:sp>
      <p:sp>
        <p:nvSpPr>
          <p:cNvPr id="388" name="Google Shape;388;p27"/>
          <p:cNvSpPr/>
          <p:nvPr/>
        </p:nvSpPr>
        <p:spPr>
          <a:xfrm>
            <a:off x="2048700" y="3536550"/>
            <a:ext cx="68450" cy="331225"/>
          </a:xfrm>
          <a:custGeom>
            <a:rect b="b" l="l" r="r" t="t"/>
            <a:pathLst>
              <a:path extrusionOk="0" h="13249" w="2738">
                <a:moveTo>
                  <a:pt x="920" y="0"/>
                </a:moveTo>
                <a:cubicBezTo>
                  <a:pt x="-490" y="4229"/>
                  <a:pt x="-414" y="10097"/>
                  <a:pt x="2738" y="13249"/>
                </a:cubicBezTo>
              </a:path>
            </a:pathLst>
          </a:custGeom>
          <a:noFill/>
          <a:ln cap="flat" cmpd="sng" w="19050">
            <a:solidFill>
              <a:schemeClr val="accent5"/>
            </a:solidFill>
            <a:prstDash val="solid"/>
            <a:round/>
            <a:headEnd len="med" w="med" type="none"/>
            <a:tailEnd len="med" w="med" type="none"/>
          </a:ln>
        </p:spPr>
      </p:sp>
      <p:sp>
        <p:nvSpPr>
          <p:cNvPr id="389" name="Google Shape;389;p27"/>
          <p:cNvSpPr/>
          <p:nvPr/>
        </p:nvSpPr>
        <p:spPr>
          <a:xfrm>
            <a:off x="616519" y="3445650"/>
            <a:ext cx="286175" cy="1039075"/>
          </a:xfrm>
          <a:custGeom>
            <a:rect b="b" l="l" r="r" t="t"/>
            <a:pathLst>
              <a:path extrusionOk="0" h="41563" w="11447">
                <a:moveTo>
                  <a:pt x="1316" y="0"/>
                </a:moveTo>
                <a:cubicBezTo>
                  <a:pt x="-1472" y="13985"/>
                  <a:pt x="-420" y="33657"/>
                  <a:pt x="11447" y="41563"/>
                </a:cubicBezTo>
              </a:path>
            </a:pathLst>
          </a:custGeom>
          <a:noFill/>
          <a:ln cap="flat" cmpd="sng" w="19050">
            <a:solidFill>
              <a:schemeClr val="accent5"/>
            </a:solidFill>
            <a:prstDash val="solid"/>
            <a:round/>
            <a:headEnd len="med" w="med" type="none"/>
            <a:tailEnd len="med" w="med" type="none"/>
          </a:ln>
        </p:spPr>
      </p:sp>
      <p:cxnSp>
        <p:nvCxnSpPr>
          <p:cNvPr id="390" name="Google Shape;390;p27"/>
          <p:cNvCxnSpPr/>
          <p:nvPr/>
        </p:nvCxnSpPr>
        <p:spPr>
          <a:xfrm flipH="1" rot="10800000">
            <a:off x="474075" y="4188775"/>
            <a:ext cx="1078200" cy="519600"/>
          </a:xfrm>
          <a:prstGeom prst="straightConnector1">
            <a:avLst/>
          </a:prstGeom>
          <a:noFill/>
          <a:ln cap="flat" cmpd="sng" w="19050">
            <a:solidFill>
              <a:srgbClr val="B1A2F1"/>
            </a:solidFill>
            <a:prstDash val="solid"/>
            <a:round/>
            <a:headEnd len="med" w="med" type="none"/>
            <a:tailEnd len="med" w="med" type="stealth"/>
          </a:ln>
        </p:spPr>
      </p:cxnSp>
      <p:cxnSp>
        <p:nvCxnSpPr>
          <p:cNvPr id="391" name="Google Shape;391;p27"/>
          <p:cNvCxnSpPr/>
          <p:nvPr/>
        </p:nvCxnSpPr>
        <p:spPr>
          <a:xfrm rot="10800000">
            <a:off x="909225" y="4149825"/>
            <a:ext cx="662400" cy="39000"/>
          </a:xfrm>
          <a:prstGeom prst="straightConnector1">
            <a:avLst/>
          </a:prstGeom>
          <a:noFill/>
          <a:ln cap="flat" cmpd="sng" w="19050">
            <a:solidFill>
              <a:srgbClr val="B1A2F1"/>
            </a:solidFill>
            <a:prstDash val="solid"/>
            <a:round/>
            <a:headEnd len="med" w="med" type="none"/>
            <a:tailEnd len="med" w="med" type="stealth"/>
          </a:ln>
        </p:spPr>
      </p:cxnSp>
      <p:cxnSp>
        <p:nvCxnSpPr>
          <p:cNvPr id="392" name="Google Shape;392;p27"/>
          <p:cNvCxnSpPr/>
          <p:nvPr/>
        </p:nvCxnSpPr>
        <p:spPr>
          <a:xfrm flipH="1" rot="10800000">
            <a:off x="467600" y="4175900"/>
            <a:ext cx="402600" cy="513000"/>
          </a:xfrm>
          <a:prstGeom prst="straightConnector1">
            <a:avLst/>
          </a:prstGeom>
          <a:noFill/>
          <a:ln cap="flat" cmpd="sng" w="19050">
            <a:solidFill>
              <a:srgbClr val="B1A2F1"/>
            </a:solidFill>
            <a:prstDash val="solid"/>
            <a:round/>
            <a:headEnd len="med" w="med" type="none"/>
            <a:tailEnd len="med" w="med" type="stealth"/>
          </a:ln>
        </p:spPr>
      </p:cxnSp>
      <p:sp>
        <p:nvSpPr>
          <p:cNvPr id="393" name="Google Shape;393;p27"/>
          <p:cNvSpPr/>
          <p:nvPr/>
        </p:nvSpPr>
        <p:spPr>
          <a:xfrm>
            <a:off x="3112531" y="3682586"/>
            <a:ext cx="91500" cy="915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394" name="Google Shape;394;p27"/>
          <p:cNvSpPr txBox="1"/>
          <p:nvPr/>
        </p:nvSpPr>
        <p:spPr>
          <a:xfrm>
            <a:off x="1386524" y="4198525"/>
            <a:ext cx="5013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B1A2F1"/>
                </a:solidFill>
                <a:latin typeface="Roboto"/>
                <a:ea typeface="Roboto"/>
                <a:cs typeface="Roboto"/>
                <a:sym typeface="Roboto"/>
              </a:rPr>
              <a:t>V</a:t>
            </a:r>
            <a:r>
              <a:rPr b="1" lang="en" sz="1000">
                <a:solidFill>
                  <a:srgbClr val="B1A2F1"/>
                </a:solidFill>
                <a:latin typeface="Roboto"/>
                <a:ea typeface="Roboto"/>
                <a:cs typeface="Roboto"/>
                <a:sym typeface="Roboto"/>
              </a:rPr>
              <a:t>A</a:t>
            </a:r>
            <a:endParaRPr b="1" sz="1000">
              <a:solidFill>
                <a:srgbClr val="B1A2F1"/>
              </a:solidFill>
              <a:latin typeface="Roboto"/>
              <a:ea typeface="Roboto"/>
              <a:cs typeface="Roboto"/>
              <a:sym typeface="Roboto"/>
            </a:endParaRPr>
          </a:p>
        </p:txBody>
      </p:sp>
      <p:sp>
        <p:nvSpPr>
          <p:cNvPr id="395" name="Google Shape;395;p27"/>
          <p:cNvSpPr txBox="1"/>
          <p:nvPr/>
        </p:nvSpPr>
        <p:spPr>
          <a:xfrm>
            <a:off x="1048711" y="3841313"/>
            <a:ext cx="5013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B1A2F1"/>
                </a:solidFill>
                <a:latin typeface="Roboto"/>
                <a:ea typeface="Roboto"/>
                <a:cs typeface="Roboto"/>
                <a:sym typeface="Roboto"/>
              </a:rPr>
              <a:t>V</a:t>
            </a:r>
            <a:r>
              <a:rPr b="1" lang="en" sz="1000">
                <a:solidFill>
                  <a:srgbClr val="B1A2F1"/>
                </a:solidFill>
                <a:latin typeface="Roboto"/>
                <a:ea typeface="Roboto"/>
                <a:cs typeface="Roboto"/>
                <a:sym typeface="Roboto"/>
              </a:rPr>
              <a:t>B</a:t>
            </a:r>
            <a:endParaRPr b="1" sz="1000">
              <a:solidFill>
                <a:srgbClr val="B1A2F1"/>
              </a:solidFill>
              <a:latin typeface="Roboto"/>
              <a:ea typeface="Roboto"/>
              <a:cs typeface="Roboto"/>
              <a:sym typeface="Roboto"/>
            </a:endParaRPr>
          </a:p>
        </p:txBody>
      </p:sp>
      <p:sp>
        <p:nvSpPr>
          <p:cNvPr id="396" name="Google Shape;396;p27"/>
          <p:cNvSpPr txBox="1"/>
          <p:nvPr/>
        </p:nvSpPr>
        <p:spPr>
          <a:xfrm>
            <a:off x="326924" y="4107575"/>
            <a:ext cx="5013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B1A2F1"/>
                </a:solidFill>
                <a:latin typeface="Roboto"/>
                <a:ea typeface="Roboto"/>
                <a:cs typeface="Roboto"/>
                <a:sym typeface="Roboto"/>
              </a:rPr>
              <a:t>V</a:t>
            </a:r>
            <a:r>
              <a:rPr b="1" lang="en" sz="1000">
                <a:solidFill>
                  <a:srgbClr val="B1A2F1"/>
                </a:solidFill>
                <a:latin typeface="Roboto"/>
                <a:ea typeface="Roboto"/>
                <a:cs typeface="Roboto"/>
                <a:sym typeface="Roboto"/>
              </a:rPr>
              <a:t>T</a:t>
            </a:r>
            <a:endParaRPr b="1" sz="1000">
              <a:solidFill>
                <a:srgbClr val="B1A2F1"/>
              </a:solidFill>
              <a:latin typeface="Roboto"/>
              <a:ea typeface="Roboto"/>
              <a:cs typeface="Roboto"/>
              <a:sym typeface="Roboto"/>
            </a:endParaRPr>
          </a:p>
        </p:txBody>
      </p:sp>
      <p:cxnSp>
        <p:nvCxnSpPr>
          <p:cNvPr id="397" name="Google Shape;397;p27"/>
          <p:cNvCxnSpPr/>
          <p:nvPr/>
        </p:nvCxnSpPr>
        <p:spPr>
          <a:xfrm flipH="1">
            <a:off x="7336900" y="1764925"/>
            <a:ext cx="277500" cy="2489700"/>
          </a:xfrm>
          <a:prstGeom prst="straightConnector1">
            <a:avLst/>
          </a:prstGeom>
          <a:noFill/>
          <a:ln cap="flat" cmpd="sng" w="76200">
            <a:solidFill>
              <a:srgbClr val="FFFFFF"/>
            </a:solidFill>
            <a:prstDash val="solid"/>
            <a:round/>
            <a:headEnd len="med" w="med" type="none"/>
            <a:tailEnd len="med" w="med" type="none"/>
          </a:ln>
        </p:spPr>
      </p:cxnSp>
      <p:cxnSp>
        <p:nvCxnSpPr>
          <p:cNvPr id="398" name="Google Shape;398;p27"/>
          <p:cNvCxnSpPr/>
          <p:nvPr/>
        </p:nvCxnSpPr>
        <p:spPr>
          <a:xfrm flipH="1" rot="10800000">
            <a:off x="6914500" y="4190208"/>
            <a:ext cx="422400" cy="31500"/>
          </a:xfrm>
          <a:prstGeom prst="straightConnector1">
            <a:avLst/>
          </a:prstGeom>
          <a:noFill/>
          <a:ln cap="flat" cmpd="sng" w="28575">
            <a:solidFill>
              <a:srgbClr val="FFFFFF"/>
            </a:solidFill>
            <a:prstDash val="solid"/>
            <a:round/>
            <a:headEnd len="med" w="med" type="none"/>
            <a:tailEnd len="med" w="med" type="none"/>
          </a:ln>
        </p:spPr>
      </p:cxnSp>
      <p:cxnSp>
        <p:nvCxnSpPr>
          <p:cNvPr id="399" name="Google Shape;399;p27"/>
          <p:cNvCxnSpPr/>
          <p:nvPr/>
        </p:nvCxnSpPr>
        <p:spPr>
          <a:xfrm>
            <a:off x="7343350" y="4185400"/>
            <a:ext cx="409800" cy="132300"/>
          </a:xfrm>
          <a:prstGeom prst="straightConnector1">
            <a:avLst/>
          </a:prstGeom>
          <a:noFill/>
          <a:ln cap="flat" cmpd="sng" w="28575">
            <a:solidFill>
              <a:srgbClr val="FFFFFF"/>
            </a:solidFill>
            <a:prstDash val="solid"/>
            <a:round/>
            <a:headEnd len="med" w="med" type="none"/>
            <a:tailEnd len="med" w="med" type="none"/>
          </a:ln>
        </p:spPr>
      </p:cxnSp>
      <p:cxnSp>
        <p:nvCxnSpPr>
          <p:cNvPr id="400" name="Google Shape;400;p27"/>
          <p:cNvCxnSpPr/>
          <p:nvPr/>
        </p:nvCxnSpPr>
        <p:spPr>
          <a:xfrm>
            <a:off x="6921025" y="4223225"/>
            <a:ext cx="832200" cy="107100"/>
          </a:xfrm>
          <a:prstGeom prst="straightConnector1">
            <a:avLst/>
          </a:prstGeom>
          <a:noFill/>
          <a:ln cap="flat" cmpd="sng" w="28575">
            <a:solidFill>
              <a:srgbClr val="FFFFFF"/>
            </a:solidFill>
            <a:prstDash val="solid"/>
            <a:round/>
            <a:headEnd len="med" w="med" type="none"/>
            <a:tailEnd len="med" w="med" type="none"/>
          </a:ln>
        </p:spPr>
      </p:cxnSp>
      <p:cxnSp>
        <p:nvCxnSpPr>
          <p:cNvPr id="401" name="Google Shape;401;p27"/>
          <p:cNvCxnSpPr/>
          <p:nvPr/>
        </p:nvCxnSpPr>
        <p:spPr>
          <a:xfrm>
            <a:off x="7362275" y="4185400"/>
            <a:ext cx="390900" cy="75600"/>
          </a:xfrm>
          <a:prstGeom prst="straightConnector1">
            <a:avLst/>
          </a:prstGeom>
          <a:noFill/>
          <a:ln cap="flat" cmpd="sng" w="28575">
            <a:solidFill>
              <a:srgbClr val="FFFFFF"/>
            </a:solidFill>
            <a:prstDash val="solid"/>
            <a:round/>
            <a:headEnd len="med" w="med" type="none"/>
            <a:tailEnd len="med" w="med" type="none"/>
          </a:ln>
        </p:spPr>
      </p:cxnSp>
      <p:cxnSp>
        <p:nvCxnSpPr>
          <p:cNvPr id="402" name="Google Shape;402;p27"/>
          <p:cNvCxnSpPr/>
          <p:nvPr/>
        </p:nvCxnSpPr>
        <p:spPr>
          <a:xfrm rot="10800000">
            <a:off x="2078250" y="2000150"/>
            <a:ext cx="714300" cy="1019700"/>
          </a:xfrm>
          <a:prstGeom prst="straightConnector1">
            <a:avLst/>
          </a:prstGeom>
          <a:noFill/>
          <a:ln cap="flat" cmpd="sng" w="28575">
            <a:solidFill>
              <a:srgbClr val="9900FF"/>
            </a:solidFill>
            <a:prstDash val="solid"/>
            <a:round/>
            <a:headEnd len="med" w="med" type="none"/>
            <a:tailEnd len="med" w="med" type="stealth"/>
          </a:ln>
        </p:spPr>
      </p:cxnSp>
      <p:cxnSp>
        <p:nvCxnSpPr>
          <p:cNvPr id="403" name="Google Shape;403;p27"/>
          <p:cNvCxnSpPr/>
          <p:nvPr/>
        </p:nvCxnSpPr>
        <p:spPr>
          <a:xfrm rot="10800000">
            <a:off x="2220950" y="1909450"/>
            <a:ext cx="578100" cy="1116900"/>
          </a:xfrm>
          <a:prstGeom prst="straightConnector1">
            <a:avLst/>
          </a:prstGeom>
          <a:noFill/>
          <a:ln cap="flat" cmpd="sng" w="28575">
            <a:solidFill>
              <a:srgbClr val="0B5394"/>
            </a:solidFill>
            <a:prstDash val="solid"/>
            <a:round/>
            <a:headEnd len="med" w="med" type="none"/>
            <a:tailEnd len="med" w="med" type="stealth"/>
          </a:ln>
        </p:spPr>
      </p:cxnSp>
      <p:cxnSp>
        <p:nvCxnSpPr>
          <p:cNvPr id="404" name="Google Shape;404;p27"/>
          <p:cNvCxnSpPr/>
          <p:nvPr/>
        </p:nvCxnSpPr>
        <p:spPr>
          <a:xfrm flipH="1" rot="10800000">
            <a:off x="2799056" y="1935150"/>
            <a:ext cx="65100" cy="1097700"/>
          </a:xfrm>
          <a:prstGeom prst="straightConnector1">
            <a:avLst/>
          </a:prstGeom>
          <a:noFill/>
          <a:ln cap="flat" cmpd="sng" w="28575">
            <a:solidFill>
              <a:srgbClr val="38761D"/>
            </a:solidFill>
            <a:prstDash val="solid"/>
            <a:round/>
            <a:headEnd len="med" w="med" type="none"/>
            <a:tailEnd len="med" w="med" type="stealth"/>
          </a:ln>
        </p:spPr>
      </p:cxnSp>
      <p:cxnSp>
        <p:nvCxnSpPr>
          <p:cNvPr id="405" name="Google Shape;405;p27"/>
          <p:cNvCxnSpPr/>
          <p:nvPr/>
        </p:nvCxnSpPr>
        <p:spPr>
          <a:xfrm rot="10800000">
            <a:off x="2227500" y="1902850"/>
            <a:ext cx="740400" cy="1013100"/>
          </a:xfrm>
          <a:prstGeom prst="straightConnector1">
            <a:avLst/>
          </a:prstGeom>
          <a:noFill/>
          <a:ln cap="flat" cmpd="sng" w="9525">
            <a:solidFill>
              <a:srgbClr val="9900FF"/>
            </a:solidFill>
            <a:prstDash val="dash"/>
            <a:round/>
            <a:headEnd len="med" w="med" type="none"/>
            <a:tailEnd len="med" w="med" type="none"/>
          </a:ln>
        </p:spPr>
      </p:cxnSp>
      <p:sp>
        <p:nvSpPr>
          <p:cNvPr id="406" name="Google Shape;406;p27"/>
          <p:cNvSpPr txBox="1"/>
          <p:nvPr/>
        </p:nvSpPr>
        <p:spPr>
          <a:xfrm>
            <a:off x="1887817" y="2779463"/>
            <a:ext cx="6081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38761D"/>
                </a:solidFill>
                <a:latin typeface="Roboto"/>
                <a:ea typeface="Roboto"/>
                <a:cs typeface="Roboto"/>
                <a:sym typeface="Roboto"/>
              </a:rPr>
              <a:t>F</a:t>
            </a:r>
            <a:r>
              <a:rPr b="1" lang="en" sz="1000">
                <a:solidFill>
                  <a:srgbClr val="38761D"/>
                </a:solidFill>
                <a:latin typeface="Roboto"/>
                <a:ea typeface="Roboto"/>
                <a:cs typeface="Roboto"/>
                <a:sym typeface="Roboto"/>
              </a:rPr>
              <a:t>R</a:t>
            </a:r>
            <a:endParaRPr b="1" sz="1000">
              <a:solidFill>
                <a:srgbClr val="38761D"/>
              </a:solidFill>
              <a:latin typeface="Roboto"/>
              <a:ea typeface="Roboto"/>
              <a:cs typeface="Roboto"/>
              <a:sym typeface="Roboto"/>
            </a:endParaRPr>
          </a:p>
        </p:txBody>
      </p:sp>
      <p:sp>
        <p:nvSpPr>
          <p:cNvPr id="407" name="Google Shape;407;p27"/>
          <p:cNvSpPr txBox="1"/>
          <p:nvPr/>
        </p:nvSpPr>
        <p:spPr>
          <a:xfrm>
            <a:off x="2719100" y="2906950"/>
            <a:ext cx="6081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Roboto"/>
                <a:ea typeface="Roboto"/>
                <a:cs typeface="Roboto"/>
                <a:sym typeface="Roboto"/>
              </a:rPr>
              <a:t>CE</a:t>
            </a:r>
            <a:endParaRPr b="1" sz="1000">
              <a:solidFill>
                <a:srgbClr val="FFFFFF"/>
              </a:solidFill>
              <a:latin typeface="Roboto"/>
              <a:ea typeface="Roboto"/>
              <a:cs typeface="Roboto"/>
              <a:sym typeface="Roboto"/>
            </a:endParaRPr>
          </a:p>
        </p:txBody>
      </p:sp>
      <p:sp>
        <p:nvSpPr>
          <p:cNvPr id="408" name="Google Shape;408;p27"/>
          <p:cNvSpPr/>
          <p:nvPr/>
        </p:nvSpPr>
        <p:spPr>
          <a:xfrm>
            <a:off x="2750131" y="2990986"/>
            <a:ext cx="91500" cy="915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409" name="Google Shape;409;p27"/>
          <p:cNvCxnSpPr/>
          <p:nvPr/>
        </p:nvCxnSpPr>
        <p:spPr>
          <a:xfrm>
            <a:off x="7570275" y="3161500"/>
            <a:ext cx="1103100" cy="6300"/>
          </a:xfrm>
          <a:prstGeom prst="straightConnector1">
            <a:avLst/>
          </a:prstGeom>
          <a:noFill/>
          <a:ln cap="flat" cmpd="sng" w="19050">
            <a:solidFill>
              <a:srgbClr val="38761D"/>
            </a:solidFill>
            <a:prstDash val="solid"/>
            <a:round/>
            <a:headEnd len="med" w="med" type="none"/>
            <a:tailEnd len="med" w="med" type="stealth"/>
          </a:ln>
        </p:spPr>
      </p:cxnSp>
      <p:cxnSp>
        <p:nvCxnSpPr>
          <p:cNvPr id="410" name="Google Shape;410;p27"/>
          <p:cNvCxnSpPr/>
          <p:nvPr/>
        </p:nvCxnSpPr>
        <p:spPr>
          <a:xfrm>
            <a:off x="7563975" y="3164250"/>
            <a:ext cx="1140900" cy="176400"/>
          </a:xfrm>
          <a:prstGeom prst="straightConnector1">
            <a:avLst/>
          </a:prstGeom>
          <a:noFill/>
          <a:ln cap="flat" cmpd="sng" w="19050">
            <a:solidFill>
              <a:srgbClr val="38761D"/>
            </a:solidFill>
            <a:prstDash val="solid"/>
            <a:round/>
            <a:headEnd len="med" w="med" type="none"/>
            <a:tailEnd len="med" w="med" type="stealth"/>
          </a:ln>
        </p:spPr>
      </p:cxnSp>
      <p:cxnSp>
        <p:nvCxnSpPr>
          <p:cNvPr id="411" name="Google Shape;411;p27"/>
          <p:cNvCxnSpPr/>
          <p:nvPr/>
        </p:nvCxnSpPr>
        <p:spPr>
          <a:xfrm>
            <a:off x="7557675" y="3151650"/>
            <a:ext cx="18900" cy="252000"/>
          </a:xfrm>
          <a:prstGeom prst="straightConnector1">
            <a:avLst/>
          </a:prstGeom>
          <a:noFill/>
          <a:ln cap="flat" cmpd="sng" w="19050">
            <a:solidFill>
              <a:srgbClr val="38761D"/>
            </a:solidFill>
            <a:prstDash val="solid"/>
            <a:round/>
            <a:headEnd len="med" w="med" type="none"/>
            <a:tailEnd len="med" w="med" type="stealth"/>
          </a:ln>
        </p:spPr>
      </p:cxnSp>
      <p:sp>
        <p:nvSpPr>
          <p:cNvPr id="412" name="Google Shape;412;p27"/>
          <p:cNvSpPr/>
          <p:nvPr/>
        </p:nvSpPr>
        <p:spPr>
          <a:xfrm>
            <a:off x="7620700" y="1777525"/>
            <a:ext cx="165175" cy="2502425"/>
          </a:xfrm>
          <a:custGeom>
            <a:rect b="b" l="l" r="r" t="t"/>
            <a:pathLst>
              <a:path extrusionOk="0" h="100097" w="6607">
                <a:moveTo>
                  <a:pt x="0" y="0"/>
                </a:moveTo>
                <a:cubicBezTo>
                  <a:pt x="10553" y="31702"/>
                  <a:pt x="5295" y="66685"/>
                  <a:pt x="5295" y="100097"/>
                </a:cubicBezTo>
              </a:path>
            </a:pathLst>
          </a:custGeom>
          <a:noFill/>
          <a:ln cap="flat" cmpd="sng" w="28575">
            <a:solidFill>
              <a:srgbClr val="FFFFFF"/>
            </a:solidFill>
            <a:prstDash val="solid"/>
            <a:round/>
            <a:headEnd len="med" w="med" type="none"/>
            <a:tailEnd len="med" w="med" type="none"/>
          </a:ln>
        </p:spPr>
      </p:sp>
      <p:grpSp>
        <p:nvGrpSpPr>
          <p:cNvPr id="413" name="Google Shape;413;p27"/>
          <p:cNvGrpSpPr/>
          <p:nvPr/>
        </p:nvGrpSpPr>
        <p:grpSpPr>
          <a:xfrm>
            <a:off x="6933625" y="4216900"/>
            <a:ext cx="813136" cy="766125"/>
            <a:chOff x="6933625" y="4216900"/>
            <a:chExt cx="813136" cy="766125"/>
          </a:xfrm>
        </p:grpSpPr>
        <p:sp>
          <p:nvSpPr>
            <p:cNvPr id="414" name="Google Shape;414;p27"/>
            <p:cNvSpPr/>
            <p:nvPr/>
          </p:nvSpPr>
          <p:spPr>
            <a:xfrm>
              <a:off x="6933625" y="4216900"/>
              <a:ext cx="353012" cy="457007"/>
            </a:xfrm>
            <a:custGeom>
              <a:rect b="b" l="l" r="r" t="t"/>
              <a:pathLst>
                <a:path extrusionOk="0" h="18910" w="15128">
                  <a:moveTo>
                    <a:pt x="0" y="0"/>
                  </a:moveTo>
                  <a:cubicBezTo>
                    <a:pt x="3001" y="7494"/>
                    <a:pt x="8412" y="14432"/>
                    <a:pt x="15128" y="18910"/>
                  </a:cubicBezTo>
                </a:path>
              </a:pathLst>
            </a:custGeom>
            <a:noFill/>
            <a:ln cap="flat" cmpd="sng" w="28575">
              <a:solidFill>
                <a:srgbClr val="FFFFFF"/>
              </a:solidFill>
              <a:prstDash val="solid"/>
              <a:round/>
              <a:headEnd len="med" w="med" type="none"/>
              <a:tailEnd len="med" w="med" type="none"/>
            </a:ln>
          </p:spPr>
        </p:sp>
        <p:sp>
          <p:nvSpPr>
            <p:cNvPr id="415" name="Google Shape;415;p27"/>
            <p:cNvSpPr/>
            <p:nvPr/>
          </p:nvSpPr>
          <p:spPr>
            <a:xfrm>
              <a:off x="7362275" y="4311475"/>
              <a:ext cx="384487" cy="390794"/>
            </a:xfrm>
            <a:custGeom>
              <a:rect b="b" l="l" r="r" t="t"/>
              <a:pathLst>
                <a:path extrusionOk="0" h="15128" w="14372">
                  <a:moveTo>
                    <a:pt x="0" y="15128"/>
                  </a:moveTo>
                  <a:cubicBezTo>
                    <a:pt x="6222" y="12020"/>
                    <a:pt x="12172" y="6599"/>
                    <a:pt x="14372" y="0"/>
                  </a:cubicBezTo>
                </a:path>
              </a:pathLst>
            </a:custGeom>
            <a:noFill/>
            <a:ln cap="flat" cmpd="sng" w="28575">
              <a:solidFill>
                <a:srgbClr val="FFFFFF"/>
              </a:solidFill>
              <a:prstDash val="solid"/>
              <a:round/>
              <a:headEnd len="med" w="med" type="none"/>
              <a:tailEnd len="med" w="med" type="none"/>
            </a:ln>
          </p:spPr>
        </p:sp>
        <p:sp>
          <p:nvSpPr>
            <p:cNvPr id="416" name="Google Shape;416;p27"/>
            <p:cNvSpPr/>
            <p:nvPr/>
          </p:nvSpPr>
          <p:spPr>
            <a:xfrm>
              <a:off x="7231967" y="4683350"/>
              <a:ext cx="149650" cy="299675"/>
            </a:xfrm>
            <a:custGeom>
              <a:rect b="b" l="l" r="r" t="t"/>
              <a:pathLst>
                <a:path extrusionOk="0" h="11987" w="5986">
                  <a:moveTo>
                    <a:pt x="5968" y="505"/>
                  </a:moveTo>
                  <a:cubicBezTo>
                    <a:pt x="5968" y="4466"/>
                    <a:pt x="6246" y="12941"/>
                    <a:pt x="2438" y="11851"/>
                  </a:cubicBezTo>
                  <a:cubicBezTo>
                    <a:pt x="-1374" y="10760"/>
                    <a:pt x="173" y="3760"/>
                    <a:pt x="1430" y="0"/>
                  </a:cubicBezTo>
                </a:path>
              </a:pathLst>
            </a:custGeom>
            <a:noFill/>
            <a:ln cap="flat" cmpd="sng" w="28575">
              <a:solidFill>
                <a:srgbClr val="FFFFFF"/>
              </a:solidFill>
              <a:prstDash val="solid"/>
              <a:round/>
              <a:headEnd len="med" w="med" type="none"/>
              <a:tailEnd len="med" w="med" type="none"/>
            </a:ln>
          </p:spPr>
        </p:sp>
        <p:sp>
          <p:nvSpPr>
            <p:cNvPr id="417" name="Google Shape;417;p27"/>
            <p:cNvSpPr/>
            <p:nvPr/>
          </p:nvSpPr>
          <p:spPr>
            <a:xfrm>
              <a:off x="7266150" y="4673900"/>
              <a:ext cx="11025" cy="15750"/>
            </a:xfrm>
            <a:custGeom>
              <a:rect b="b" l="l" r="r" t="t"/>
              <a:pathLst>
                <a:path extrusionOk="0" h="630" w="441">
                  <a:moveTo>
                    <a:pt x="0" y="630"/>
                  </a:moveTo>
                  <a:cubicBezTo>
                    <a:pt x="221" y="315"/>
                    <a:pt x="221" y="315"/>
                    <a:pt x="441" y="0"/>
                  </a:cubicBezTo>
                </a:path>
              </a:pathLst>
            </a:custGeom>
            <a:noFill/>
            <a:ln cap="flat" cmpd="sng" w="28575">
              <a:solidFill>
                <a:srgbClr val="FFFFFF"/>
              </a:solidFill>
              <a:prstDash val="solid"/>
              <a:round/>
              <a:headEnd len="med" w="med" type="none"/>
              <a:tailEnd len="med" w="med" type="none"/>
            </a:ln>
          </p:spPr>
        </p:sp>
      </p:grpSp>
      <p:sp>
        <p:nvSpPr>
          <p:cNvPr id="418" name="Google Shape;418;p27"/>
          <p:cNvSpPr/>
          <p:nvPr/>
        </p:nvSpPr>
        <p:spPr>
          <a:xfrm>
            <a:off x="7511981" y="3118911"/>
            <a:ext cx="91500" cy="915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419" name="Google Shape;419;p27"/>
          <p:cNvSpPr/>
          <p:nvPr/>
        </p:nvSpPr>
        <p:spPr>
          <a:xfrm>
            <a:off x="7385256" y="4508586"/>
            <a:ext cx="54900" cy="549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420" name="Google Shape;420;p27"/>
          <p:cNvSpPr/>
          <p:nvPr/>
        </p:nvSpPr>
        <p:spPr>
          <a:xfrm>
            <a:off x="7299231" y="4516461"/>
            <a:ext cx="54900" cy="549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421" name="Google Shape;421;p27"/>
          <p:cNvCxnSpPr/>
          <p:nvPr/>
        </p:nvCxnSpPr>
        <p:spPr>
          <a:xfrm rot="10800000">
            <a:off x="7412700" y="4550925"/>
            <a:ext cx="0" cy="441300"/>
          </a:xfrm>
          <a:prstGeom prst="straightConnector1">
            <a:avLst/>
          </a:prstGeom>
          <a:noFill/>
          <a:ln cap="flat" cmpd="sng" w="19050">
            <a:solidFill>
              <a:srgbClr val="FF9900"/>
            </a:solidFill>
            <a:prstDash val="solid"/>
            <a:round/>
            <a:headEnd len="med" w="med" type="none"/>
            <a:tailEnd len="med" w="med" type="stealth"/>
          </a:ln>
        </p:spPr>
      </p:cxnSp>
      <p:cxnSp>
        <p:nvCxnSpPr>
          <p:cNvPr id="422" name="Google Shape;422;p27"/>
          <p:cNvCxnSpPr/>
          <p:nvPr/>
        </p:nvCxnSpPr>
        <p:spPr>
          <a:xfrm rot="10800000">
            <a:off x="7286640" y="4456575"/>
            <a:ext cx="6300" cy="252000"/>
          </a:xfrm>
          <a:prstGeom prst="straightConnector1">
            <a:avLst/>
          </a:prstGeom>
          <a:noFill/>
          <a:ln cap="flat" cmpd="sng" w="19050">
            <a:solidFill>
              <a:srgbClr val="CC0000"/>
            </a:solidFill>
            <a:prstDash val="solid"/>
            <a:round/>
            <a:headEnd len="med" w="med" type="none"/>
            <a:tailEnd len="med" w="med" type="stealth"/>
          </a:ln>
        </p:spPr>
      </p:cxnSp>
      <p:cxnSp>
        <p:nvCxnSpPr>
          <p:cNvPr id="423" name="Google Shape;423;p27"/>
          <p:cNvCxnSpPr/>
          <p:nvPr/>
        </p:nvCxnSpPr>
        <p:spPr>
          <a:xfrm flipH="1">
            <a:off x="6353625" y="4708575"/>
            <a:ext cx="945600" cy="12600"/>
          </a:xfrm>
          <a:prstGeom prst="straightConnector1">
            <a:avLst/>
          </a:prstGeom>
          <a:noFill/>
          <a:ln cap="flat" cmpd="sng" w="19050">
            <a:solidFill>
              <a:srgbClr val="CC0000"/>
            </a:solidFill>
            <a:prstDash val="solid"/>
            <a:round/>
            <a:headEnd len="med" w="med" type="none"/>
            <a:tailEnd len="med" w="med" type="stealth"/>
          </a:ln>
        </p:spPr>
      </p:cxnSp>
      <p:cxnSp>
        <p:nvCxnSpPr>
          <p:cNvPr id="424" name="Google Shape;424;p27"/>
          <p:cNvCxnSpPr/>
          <p:nvPr/>
        </p:nvCxnSpPr>
        <p:spPr>
          <a:xfrm rot="10800000">
            <a:off x="6337892" y="4488075"/>
            <a:ext cx="958200" cy="214200"/>
          </a:xfrm>
          <a:prstGeom prst="straightConnector1">
            <a:avLst/>
          </a:prstGeom>
          <a:noFill/>
          <a:ln cap="flat" cmpd="sng" w="19050">
            <a:solidFill>
              <a:srgbClr val="CC0000"/>
            </a:solidFill>
            <a:prstDash val="solid"/>
            <a:round/>
            <a:headEnd len="med" w="med" type="none"/>
            <a:tailEnd len="med" w="med" type="stealth"/>
          </a:ln>
        </p:spPr>
      </p:cxnSp>
      <p:sp>
        <p:nvSpPr>
          <p:cNvPr id="425" name="Google Shape;425;p27"/>
          <p:cNvSpPr/>
          <p:nvPr/>
        </p:nvSpPr>
        <p:spPr>
          <a:xfrm>
            <a:off x="7270324" y="4684276"/>
            <a:ext cx="54900" cy="549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426" name="Google Shape;426;p27"/>
          <p:cNvSpPr txBox="1"/>
          <p:nvPr/>
        </p:nvSpPr>
        <p:spPr>
          <a:xfrm>
            <a:off x="6724914" y="4672152"/>
            <a:ext cx="6081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CLR</a:t>
            </a:r>
            <a:endParaRPr b="1">
              <a:solidFill>
                <a:srgbClr val="FFFFFF"/>
              </a:solidFill>
              <a:latin typeface="Roboto"/>
              <a:ea typeface="Roboto"/>
              <a:cs typeface="Roboto"/>
              <a:sym typeface="Roboto"/>
            </a:endParaRPr>
          </a:p>
        </p:txBody>
      </p:sp>
      <p:sp>
        <p:nvSpPr>
          <p:cNvPr id="427" name="Google Shape;427;p27"/>
          <p:cNvSpPr txBox="1"/>
          <p:nvPr/>
        </p:nvSpPr>
        <p:spPr>
          <a:xfrm>
            <a:off x="7424997" y="2828351"/>
            <a:ext cx="6081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CE</a:t>
            </a:r>
            <a:endParaRPr b="1">
              <a:solidFill>
                <a:srgbClr val="FFFFFF"/>
              </a:solidFill>
              <a:latin typeface="Roboto"/>
              <a:ea typeface="Roboto"/>
              <a:cs typeface="Roboto"/>
              <a:sym typeface="Roboto"/>
            </a:endParaRPr>
          </a:p>
        </p:txBody>
      </p:sp>
      <p:cxnSp>
        <p:nvCxnSpPr>
          <p:cNvPr id="428" name="Google Shape;428;p27"/>
          <p:cNvCxnSpPr>
            <a:stCxn id="420" idx="4"/>
          </p:cNvCxnSpPr>
          <p:nvPr/>
        </p:nvCxnSpPr>
        <p:spPr>
          <a:xfrm flipH="1">
            <a:off x="7319781" y="4571361"/>
            <a:ext cx="6900" cy="386100"/>
          </a:xfrm>
          <a:prstGeom prst="straightConnector1">
            <a:avLst/>
          </a:prstGeom>
          <a:noFill/>
          <a:ln cap="flat" cmpd="sng" w="19050">
            <a:solidFill>
              <a:srgbClr val="0B5394"/>
            </a:solidFill>
            <a:prstDash val="solid"/>
            <a:round/>
            <a:headEnd len="med" w="med" type="none"/>
            <a:tailEnd len="med" w="med" type="stealth"/>
          </a:ln>
        </p:spPr>
      </p:cxnSp>
      <p:sp>
        <p:nvSpPr>
          <p:cNvPr id="429" name="Google Shape;429;p27"/>
          <p:cNvSpPr txBox="1"/>
          <p:nvPr/>
        </p:nvSpPr>
        <p:spPr>
          <a:xfrm>
            <a:off x="6711044" y="4303593"/>
            <a:ext cx="6081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CG</a:t>
            </a:r>
            <a:endParaRPr b="1">
              <a:solidFill>
                <a:srgbClr val="FFFFFF"/>
              </a:solidFill>
              <a:latin typeface="Roboto"/>
              <a:ea typeface="Roboto"/>
              <a:cs typeface="Roboto"/>
              <a:sym typeface="Roboto"/>
            </a:endParaRPr>
          </a:p>
        </p:txBody>
      </p:sp>
      <p:sp>
        <p:nvSpPr>
          <p:cNvPr id="430" name="Google Shape;430;p27"/>
          <p:cNvSpPr txBox="1"/>
          <p:nvPr/>
        </p:nvSpPr>
        <p:spPr>
          <a:xfrm>
            <a:off x="7681694" y="4330318"/>
            <a:ext cx="6081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CB</a:t>
            </a:r>
            <a:endParaRPr b="1">
              <a:solidFill>
                <a:srgbClr val="FFFFFF"/>
              </a:solidFill>
              <a:latin typeface="Roboto"/>
              <a:ea typeface="Roboto"/>
              <a:cs typeface="Roboto"/>
              <a:sym typeface="Roboto"/>
            </a:endParaRPr>
          </a:p>
        </p:txBody>
      </p:sp>
      <p:sp>
        <p:nvSpPr>
          <p:cNvPr id="431" name="Google Shape;431;p27"/>
          <p:cNvSpPr txBox="1"/>
          <p:nvPr/>
        </p:nvSpPr>
        <p:spPr>
          <a:xfrm>
            <a:off x="7095364" y="4811052"/>
            <a:ext cx="6081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B5394"/>
                </a:solidFill>
                <a:latin typeface="Roboto"/>
                <a:ea typeface="Roboto"/>
                <a:cs typeface="Roboto"/>
                <a:sym typeface="Roboto"/>
              </a:rPr>
              <a:t>w</a:t>
            </a:r>
            <a:endParaRPr b="1">
              <a:solidFill>
                <a:srgbClr val="0B5394"/>
              </a:solidFill>
              <a:latin typeface="Roboto"/>
              <a:ea typeface="Roboto"/>
              <a:cs typeface="Roboto"/>
              <a:sym typeface="Roboto"/>
            </a:endParaRPr>
          </a:p>
        </p:txBody>
      </p:sp>
      <p:sp>
        <p:nvSpPr>
          <p:cNvPr id="432" name="Google Shape;432;p27"/>
          <p:cNvSpPr txBox="1"/>
          <p:nvPr/>
        </p:nvSpPr>
        <p:spPr>
          <a:xfrm>
            <a:off x="7369582" y="4433513"/>
            <a:ext cx="6081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accent4"/>
                </a:solidFill>
                <a:latin typeface="Roboto"/>
                <a:ea typeface="Roboto"/>
                <a:cs typeface="Roboto"/>
                <a:sym typeface="Roboto"/>
              </a:rPr>
              <a:t>Δ</a:t>
            </a:r>
            <a:endParaRPr b="1">
              <a:solidFill>
                <a:schemeClr val="accent4"/>
              </a:solidFill>
              <a:latin typeface="Roboto"/>
              <a:ea typeface="Roboto"/>
              <a:cs typeface="Roboto"/>
              <a:sym typeface="Roboto"/>
            </a:endParaRPr>
          </a:p>
        </p:txBody>
      </p:sp>
      <p:sp>
        <p:nvSpPr>
          <p:cNvPr id="433" name="Google Shape;433;p27"/>
          <p:cNvSpPr txBox="1"/>
          <p:nvPr/>
        </p:nvSpPr>
        <p:spPr>
          <a:xfrm>
            <a:off x="6949275" y="4149825"/>
            <a:ext cx="608100" cy="28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CC0000"/>
                </a:solidFill>
                <a:latin typeface="Roboto"/>
                <a:ea typeface="Roboto"/>
                <a:cs typeface="Roboto"/>
                <a:sym typeface="Roboto"/>
              </a:rPr>
              <a:t>P</a:t>
            </a:r>
            <a:r>
              <a:rPr b="1" lang="en" sz="900">
                <a:solidFill>
                  <a:srgbClr val="CC0000"/>
                </a:solidFill>
                <a:latin typeface="Roboto"/>
                <a:ea typeface="Roboto"/>
                <a:cs typeface="Roboto"/>
                <a:sym typeface="Roboto"/>
              </a:rPr>
              <a:t>VERT</a:t>
            </a:r>
            <a:endParaRPr b="1" sz="900">
              <a:solidFill>
                <a:srgbClr val="CC0000"/>
              </a:solidFill>
              <a:latin typeface="Roboto"/>
              <a:ea typeface="Roboto"/>
              <a:cs typeface="Roboto"/>
              <a:sym typeface="Roboto"/>
            </a:endParaRPr>
          </a:p>
        </p:txBody>
      </p:sp>
      <p:sp>
        <p:nvSpPr>
          <p:cNvPr id="434" name="Google Shape;434;p27"/>
          <p:cNvSpPr txBox="1"/>
          <p:nvPr/>
        </p:nvSpPr>
        <p:spPr>
          <a:xfrm>
            <a:off x="6228541" y="4628027"/>
            <a:ext cx="6081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CC0000"/>
                </a:solidFill>
                <a:latin typeface="Roboto"/>
                <a:ea typeface="Roboto"/>
                <a:cs typeface="Roboto"/>
                <a:sym typeface="Roboto"/>
              </a:rPr>
              <a:t>P</a:t>
            </a:r>
            <a:r>
              <a:rPr b="1" lang="en" sz="900">
                <a:solidFill>
                  <a:srgbClr val="CC0000"/>
                </a:solidFill>
                <a:latin typeface="Roboto"/>
                <a:ea typeface="Roboto"/>
                <a:cs typeface="Roboto"/>
                <a:sym typeface="Roboto"/>
              </a:rPr>
              <a:t>LAT</a:t>
            </a:r>
            <a:endParaRPr b="1" sz="900">
              <a:solidFill>
                <a:srgbClr val="CC0000"/>
              </a:solidFill>
              <a:latin typeface="Roboto"/>
              <a:ea typeface="Roboto"/>
              <a:cs typeface="Roboto"/>
              <a:sym typeface="Roboto"/>
            </a:endParaRPr>
          </a:p>
        </p:txBody>
      </p:sp>
      <p:sp>
        <p:nvSpPr>
          <p:cNvPr id="435" name="Google Shape;435;p27"/>
          <p:cNvSpPr txBox="1"/>
          <p:nvPr/>
        </p:nvSpPr>
        <p:spPr>
          <a:xfrm>
            <a:off x="6239416" y="4179869"/>
            <a:ext cx="6081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CC0000"/>
                </a:solidFill>
                <a:latin typeface="Roboto"/>
                <a:ea typeface="Roboto"/>
                <a:cs typeface="Roboto"/>
                <a:sym typeface="Roboto"/>
              </a:rPr>
              <a:t>P</a:t>
            </a:r>
            <a:r>
              <a:rPr b="1" lang="en" sz="900">
                <a:solidFill>
                  <a:srgbClr val="CC0000"/>
                </a:solidFill>
                <a:latin typeface="Roboto"/>
                <a:ea typeface="Roboto"/>
                <a:cs typeface="Roboto"/>
                <a:sym typeface="Roboto"/>
              </a:rPr>
              <a:t>I</a:t>
            </a:r>
            <a:endParaRPr b="1" sz="900">
              <a:solidFill>
                <a:srgbClr val="CC0000"/>
              </a:solidFill>
              <a:latin typeface="Roboto"/>
              <a:ea typeface="Roboto"/>
              <a:cs typeface="Roboto"/>
              <a:sym typeface="Roboto"/>
            </a:endParaRPr>
          </a:p>
        </p:txBody>
      </p:sp>
      <p:cxnSp>
        <p:nvCxnSpPr>
          <p:cNvPr id="436" name="Google Shape;436;p27"/>
          <p:cNvCxnSpPr/>
          <p:nvPr/>
        </p:nvCxnSpPr>
        <p:spPr>
          <a:xfrm>
            <a:off x="7337050" y="1573075"/>
            <a:ext cx="0" cy="2679000"/>
          </a:xfrm>
          <a:prstGeom prst="straightConnector1">
            <a:avLst/>
          </a:prstGeom>
          <a:noFill/>
          <a:ln cap="flat" cmpd="sng" w="19050">
            <a:solidFill>
              <a:srgbClr val="CCCCCC"/>
            </a:solidFill>
            <a:prstDash val="dot"/>
            <a:round/>
            <a:headEnd len="med" w="med" type="none"/>
            <a:tailEnd len="med" w="med" type="none"/>
          </a:ln>
        </p:spPr>
      </p:cxnSp>
      <p:sp>
        <p:nvSpPr>
          <p:cNvPr id="437" name="Google Shape;437;p27"/>
          <p:cNvSpPr txBox="1"/>
          <p:nvPr/>
        </p:nvSpPr>
        <p:spPr>
          <a:xfrm>
            <a:off x="8213607" y="3161488"/>
            <a:ext cx="6081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accent5"/>
                </a:solidFill>
                <a:latin typeface="Roboto"/>
                <a:ea typeface="Roboto"/>
                <a:cs typeface="Roboto"/>
                <a:sym typeface="Roboto"/>
              </a:rPr>
              <a:t>Ө</a:t>
            </a:r>
            <a:endParaRPr b="1">
              <a:solidFill>
                <a:schemeClr val="accent5"/>
              </a:solidFill>
              <a:latin typeface="Roboto"/>
              <a:ea typeface="Roboto"/>
              <a:cs typeface="Roboto"/>
              <a:sym typeface="Roboto"/>
            </a:endParaRPr>
          </a:p>
        </p:txBody>
      </p:sp>
      <p:sp>
        <p:nvSpPr>
          <p:cNvPr id="438" name="Google Shape;438;p27"/>
          <p:cNvSpPr txBox="1"/>
          <p:nvPr/>
        </p:nvSpPr>
        <p:spPr>
          <a:xfrm>
            <a:off x="7304108" y="1642938"/>
            <a:ext cx="6081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accent5"/>
                </a:solidFill>
                <a:latin typeface="Roboto"/>
                <a:ea typeface="Roboto"/>
                <a:cs typeface="Roboto"/>
                <a:sym typeface="Roboto"/>
              </a:rPr>
              <a:t>Ө</a:t>
            </a:r>
            <a:endParaRPr b="1">
              <a:solidFill>
                <a:schemeClr val="accent5"/>
              </a:solidFill>
              <a:latin typeface="Roboto"/>
              <a:ea typeface="Roboto"/>
              <a:cs typeface="Roboto"/>
              <a:sym typeface="Roboto"/>
            </a:endParaRPr>
          </a:p>
        </p:txBody>
      </p:sp>
      <p:sp>
        <p:nvSpPr>
          <p:cNvPr id="439" name="Google Shape;439;p27"/>
          <p:cNvSpPr/>
          <p:nvPr/>
        </p:nvSpPr>
        <p:spPr>
          <a:xfrm>
            <a:off x="7343350" y="1969771"/>
            <a:ext cx="201700" cy="31925"/>
          </a:xfrm>
          <a:custGeom>
            <a:rect b="b" l="l" r="r" t="t"/>
            <a:pathLst>
              <a:path extrusionOk="0" h="1277" w="8068">
                <a:moveTo>
                  <a:pt x="0" y="1025"/>
                </a:moveTo>
                <a:cubicBezTo>
                  <a:pt x="2238" y="-468"/>
                  <a:pt x="5829" y="-216"/>
                  <a:pt x="8068" y="1277"/>
                </a:cubicBezTo>
              </a:path>
            </a:pathLst>
          </a:custGeom>
          <a:noFill/>
          <a:ln cap="flat" cmpd="sng" w="19050">
            <a:solidFill>
              <a:schemeClr val="accent5"/>
            </a:solidFill>
            <a:prstDash val="solid"/>
            <a:round/>
            <a:headEnd len="med" w="med" type="none"/>
            <a:tailEnd len="med" w="med" type="none"/>
          </a:ln>
        </p:spPr>
      </p:sp>
      <p:sp>
        <p:nvSpPr>
          <p:cNvPr id="440" name="Google Shape;440;p27"/>
          <p:cNvSpPr/>
          <p:nvPr/>
        </p:nvSpPr>
        <p:spPr>
          <a:xfrm>
            <a:off x="8421225" y="3167800"/>
            <a:ext cx="16500" cy="107175"/>
          </a:xfrm>
          <a:custGeom>
            <a:rect b="b" l="l" r="r" t="t"/>
            <a:pathLst>
              <a:path extrusionOk="0" h="4287" w="660">
                <a:moveTo>
                  <a:pt x="0" y="0"/>
                </a:moveTo>
                <a:cubicBezTo>
                  <a:pt x="452" y="1358"/>
                  <a:pt x="1045" y="3095"/>
                  <a:pt x="252" y="4287"/>
                </a:cubicBezTo>
              </a:path>
            </a:pathLst>
          </a:custGeom>
          <a:noFill/>
          <a:ln cap="flat" cmpd="sng" w="19050">
            <a:solidFill>
              <a:schemeClr val="accent5"/>
            </a:solidFill>
            <a:prstDash val="solid"/>
            <a:round/>
            <a:headEnd len="med" w="med" type="none"/>
            <a:tailEnd len="med" w="med" type="none"/>
          </a:ln>
        </p:spPr>
      </p:sp>
      <p:sp>
        <p:nvSpPr>
          <p:cNvPr id="441" name="Google Shape;441;p27"/>
          <p:cNvSpPr txBox="1"/>
          <p:nvPr/>
        </p:nvSpPr>
        <p:spPr>
          <a:xfrm>
            <a:off x="7471285" y="3315328"/>
            <a:ext cx="6081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38761D"/>
                </a:solidFill>
                <a:latin typeface="Roboto"/>
                <a:ea typeface="Roboto"/>
                <a:cs typeface="Roboto"/>
                <a:sym typeface="Roboto"/>
              </a:rPr>
              <a:t>F</a:t>
            </a:r>
            <a:r>
              <a:rPr b="1" lang="en" sz="900">
                <a:solidFill>
                  <a:srgbClr val="38761D"/>
                </a:solidFill>
                <a:latin typeface="Roboto"/>
                <a:ea typeface="Roboto"/>
                <a:cs typeface="Roboto"/>
                <a:sym typeface="Roboto"/>
              </a:rPr>
              <a:t>VERT</a:t>
            </a:r>
            <a:endParaRPr b="1" sz="900">
              <a:solidFill>
                <a:srgbClr val="38761D"/>
              </a:solidFill>
              <a:latin typeface="Roboto"/>
              <a:ea typeface="Roboto"/>
              <a:cs typeface="Roboto"/>
              <a:sym typeface="Roboto"/>
            </a:endParaRPr>
          </a:p>
        </p:txBody>
      </p:sp>
      <p:sp>
        <p:nvSpPr>
          <p:cNvPr id="442" name="Google Shape;442;p27"/>
          <p:cNvSpPr txBox="1"/>
          <p:nvPr/>
        </p:nvSpPr>
        <p:spPr>
          <a:xfrm>
            <a:off x="8414137" y="2812440"/>
            <a:ext cx="6081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38761D"/>
                </a:solidFill>
                <a:latin typeface="Roboto"/>
                <a:ea typeface="Roboto"/>
                <a:cs typeface="Roboto"/>
                <a:sym typeface="Roboto"/>
              </a:rPr>
              <a:t>F</a:t>
            </a:r>
            <a:r>
              <a:rPr b="1" lang="en" sz="900">
                <a:solidFill>
                  <a:srgbClr val="38761D"/>
                </a:solidFill>
                <a:latin typeface="Roboto"/>
                <a:ea typeface="Roboto"/>
                <a:cs typeface="Roboto"/>
                <a:sym typeface="Roboto"/>
              </a:rPr>
              <a:t>LAT</a:t>
            </a:r>
            <a:endParaRPr b="1" sz="900">
              <a:solidFill>
                <a:srgbClr val="38761D"/>
              </a:solidFill>
              <a:latin typeface="Roboto"/>
              <a:ea typeface="Roboto"/>
              <a:cs typeface="Roboto"/>
              <a:sym typeface="Roboto"/>
            </a:endParaRPr>
          </a:p>
        </p:txBody>
      </p:sp>
      <p:sp>
        <p:nvSpPr>
          <p:cNvPr id="443" name="Google Shape;443;p27"/>
          <p:cNvSpPr txBox="1"/>
          <p:nvPr/>
        </p:nvSpPr>
        <p:spPr>
          <a:xfrm>
            <a:off x="8518760" y="3269378"/>
            <a:ext cx="6081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38761D"/>
                </a:solidFill>
                <a:latin typeface="Roboto"/>
                <a:ea typeface="Roboto"/>
                <a:cs typeface="Roboto"/>
                <a:sym typeface="Roboto"/>
              </a:rPr>
              <a:t>F</a:t>
            </a:r>
            <a:r>
              <a:rPr b="1" lang="en" sz="900">
                <a:solidFill>
                  <a:srgbClr val="38761D"/>
                </a:solidFill>
                <a:latin typeface="Roboto"/>
                <a:ea typeface="Roboto"/>
                <a:cs typeface="Roboto"/>
                <a:sym typeface="Roboto"/>
              </a:rPr>
              <a:t>H</a:t>
            </a:r>
            <a:endParaRPr b="1" sz="900">
              <a:solidFill>
                <a:srgbClr val="38761D"/>
              </a:solidFill>
              <a:latin typeface="Roboto"/>
              <a:ea typeface="Roboto"/>
              <a:cs typeface="Roboto"/>
              <a:sym typeface="Roboto"/>
            </a:endParaRPr>
          </a:p>
        </p:txBody>
      </p:sp>
      <p:sp>
        <p:nvSpPr>
          <p:cNvPr id="444" name="Google Shape;444;p27"/>
          <p:cNvSpPr/>
          <p:nvPr/>
        </p:nvSpPr>
        <p:spPr>
          <a:xfrm>
            <a:off x="7450500" y="4328011"/>
            <a:ext cx="453850" cy="172575"/>
          </a:xfrm>
          <a:custGeom>
            <a:rect b="b" l="l" r="r" t="t"/>
            <a:pathLst>
              <a:path extrusionOk="0" h="6903" w="18154">
                <a:moveTo>
                  <a:pt x="18154" y="4381"/>
                </a:moveTo>
                <a:cubicBezTo>
                  <a:pt x="17734" y="3667"/>
                  <a:pt x="17314" y="473"/>
                  <a:pt x="15633" y="95"/>
                </a:cubicBezTo>
                <a:cubicBezTo>
                  <a:pt x="13952" y="-283"/>
                  <a:pt x="10675" y="977"/>
                  <a:pt x="8069" y="2112"/>
                </a:cubicBezTo>
                <a:cubicBezTo>
                  <a:pt x="5464" y="3247"/>
                  <a:pt x="1345" y="6105"/>
                  <a:pt x="0" y="6903"/>
                </a:cubicBezTo>
              </a:path>
            </a:pathLst>
          </a:custGeom>
          <a:noFill/>
          <a:ln cap="flat" cmpd="sng" w="9525">
            <a:solidFill>
              <a:srgbClr val="CCCCCC"/>
            </a:solidFill>
            <a:prstDash val="solid"/>
            <a:round/>
            <a:headEnd len="med" w="med" type="none"/>
            <a:tailEnd len="med" w="med" type="stealth"/>
          </a:ln>
        </p:spPr>
      </p:sp>
      <p:sp>
        <p:nvSpPr>
          <p:cNvPr id="445" name="Google Shape;445;p27"/>
          <p:cNvSpPr/>
          <p:nvPr/>
        </p:nvSpPr>
        <p:spPr>
          <a:xfrm>
            <a:off x="7059700" y="4435949"/>
            <a:ext cx="201700" cy="83525"/>
          </a:xfrm>
          <a:custGeom>
            <a:rect b="b" l="l" r="r" t="t"/>
            <a:pathLst>
              <a:path extrusionOk="0" h="3341" w="8068">
                <a:moveTo>
                  <a:pt x="0" y="3341"/>
                </a:moveTo>
                <a:cubicBezTo>
                  <a:pt x="420" y="2795"/>
                  <a:pt x="1177" y="315"/>
                  <a:pt x="2522" y="63"/>
                </a:cubicBezTo>
                <a:cubicBezTo>
                  <a:pt x="3867" y="-189"/>
                  <a:pt x="7144" y="1534"/>
                  <a:pt x="8068" y="1828"/>
                </a:cubicBezTo>
              </a:path>
            </a:pathLst>
          </a:custGeom>
          <a:noFill/>
          <a:ln cap="flat" cmpd="sng" w="9525">
            <a:solidFill>
              <a:srgbClr val="CCCCCC"/>
            </a:solidFill>
            <a:prstDash val="solid"/>
            <a:round/>
            <a:headEnd len="med" w="med" type="none"/>
            <a:tailEnd len="med" w="med" type="stealth"/>
          </a:ln>
        </p:spPr>
      </p:sp>
      <p:sp>
        <p:nvSpPr>
          <p:cNvPr id="446" name="Google Shape;446;p27"/>
          <p:cNvSpPr/>
          <p:nvPr/>
        </p:nvSpPr>
        <p:spPr>
          <a:xfrm>
            <a:off x="7122750" y="4733775"/>
            <a:ext cx="126050" cy="63050"/>
          </a:xfrm>
          <a:custGeom>
            <a:rect b="b" l="l" r="r" t="t"/>
            <a:pathLst>
              <a:path extrusionOk="0" h="2522" w="5042">
                <a:moveTo>
                  <a:pt x="0" y="2522"/>
                </a:moveTo>
                <a:cubicBezTo>
                  <a:pt x="840" y="2102"/>
                  <a:pt x="4202" y="420"/>
                  <a:pt x="5042" y="0"/>
                </a:cubicBezTo>
              </a:path>
            </a:pathLst>
          </a:custGeom>
          <a:noFill/>
          <a:ln cap="flat" cmpd="sng" w="9525">
            <a:solidFill>
              <a:srgbClr val="CCCCCC"/>
            </a:solidFill>
            <a:prstDash val="solid"/>
            <a:round/>
            <a:headEnd len="med" w="med" type="none"/>
            <a:tailEnd len="med" w="med" type="stealth"/>
          </a:ln>
        </p:spPr>
      </p:sp>
      <p:sp>
        <p:nvSpPr>
          <p:cNvPr id="447" name="Google Shape;447;p27"/>
          <p:cNvSpPr txBox="1"/>
          <p:nvPr/>
        </p:nvSpPr>
        <p:spPr>
          <a:xfrm>
            <a:off x="321900" y="5328500"/>
            <a:ext cx="3782700" cy="181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Oswald Regular"/>
                <a:ea typeface="Oswald Regular"/>
                <a:cs typeface="Oswald Regular"/>
                <a:sym typeface="Oswald Regular"/>
              </a:rPr>
              <a:t>CE — center of effort</a:t>
            </a:r>
            <a:endParaRPr sz="1800">
              <a:solidFill>
                <a:srgbClr val="FFFFFF"/>
              </a:solidFill>
              <a:latin typeface="Oswald Regular"/>
              <a:ea typeface="Oswald Regular"/>
              <a:cs typeface="Oswald Regular"/>
              <a:sym typeface="Oswald Regular"/>
            </a:endParaRPr>
          </a:p>
          <a:p>
            <a:pPr indent="0" lvl="0" marL="0" rtl="0" algn="l">
              <a:spcBef>
                <a:spcPts val="0"/>
              </a:spcBef>
              <a:spcAft>
                <a:spcPts val="0"/>
              </a:spcAft>
              <a:buNone/>
            </a:pPr>
            <a:r>
              <a:rPr lang="en" sz="1800">
                <a:solidFill>
                  <a:srgbClr val="FFFFFF"/>
                </a:solidFill>
                <a:latin typeface="Oswald Regular"/>
                <a:ea typeface="Oswald Regular"/>
                <a:cs typeface="Oswald Regular"/>
                <a:sym typeface="Oswald Regular"/>
              </a:rPr>
              <a:t>CLR — center of lateral resistance</a:t>
            </a:r>
            <a:endParaRPr sz="1800">
              <a:solidFill>
                <a:srgbClr val="FFFFFF"/>
              </a:solidFill>
              <a:latin typeface="Oswald Regular"/>
              <a:ea typeface="Oswald Regular"/>
              <a:cs typeface="Oswald Regular"/>
              <a:sym typeface="Oswald Regular"/>
            </a:endParaRPr>
          </a:p>
          <a:p>
            <a:pPr indent="0" lvl="0" marL="0" rtl="0" algn="l">
              <a:spcBef>
                <a:spcPts val="0"/>
              </a:spcBef>
              <a:spcAft>
                <a:spcPts val="0"/>
              </a:spcAft>
              <a:buNone/>
            </a:pPr>
            <a:r>
              <a:rPr lang="en" sz="1800">
                <a:solidFill>
                  <a:srgbClr val="FFFFFF"/>
                </a:solidFill>
                <a:latin typeface="Oswald Regular"/>
                <a:ea typeface="Oswald Regular"/>
                <a:cs typeface="Oswald Regular"/>
                <a:sym typeface="Oswald Regular"/>
              </a:rPr>
              <a:t>CB — center of buoyancy</a:t>
            </a:r>
            <a:endParaRPr sz="1800">
              <a:solidFill>
                <a:srgbClr val="FFFFFF"/>
              </a:solidFill>
              <a:latin typeface="Oswald Regular"/>
              <a:ea typeface="Oswald Regular"/>
              <a:cs typeface="Oswald Regular"/>
              <a:sym typeface="Oswald Regular"/>
            </a:endParaRPr>
          </a:p>
          <a:p>
            <a:pPr indent="0" lvl="0" marL="0" rtl="0" algn="l">
              <a:spcBef>
                <a:spcPts val="0"/>
              </a:spcBef>
              <a:spcAft>
                <a:spcPts val="0"/>
              </a:spcAft>
              <a:buNone/>
            </a:pPr>
            <a:r>
              <a:rPr lang="en" sz="1800">
                <a:solidFill>
                  <a:srgbClr val="FFFFFF"/>
                </a:solidFill>
                <a:latin typeface="Oswald Regular"/>
                <a:ea typeface="Oswald Regular"/>
                <a:cs typeface="Oswald Regular"/>
                <a:sym typeface="Oswald Regular"/>
              </a:rPr>
              <a:t>CG  — center of gravity</a:t>
            </a:r>
            <a:endParaRPr sz="1800">
              <a:solidFill>
                <a:srgbClr val="FFFFFF"/>
              </a:solidFill>
              <a:latin typeface="Oswald Regular"/>
              <a:ea typeface="Oswald Regular"/>
              <a:cs typeface="Oswald Regular"/>
              <a:sym typeface="Oswald Regular"/>
            </a:endParaRPr>
          </a:p>
          <a:p>
            <a:pPr indent="0" lvl="0" marL="0" rtl="0" algn="l">
              <a:spcBef>
                <a:spcPts val="0"/>
              </a:spcBef>
              <a:spcAft>
                <a:spcPts val="0"/>
              </a:spcAft>
              <a:buClr>
                <a:schemeClr val="dk1"/>
              </a:buClr>
              <a:buSzPts val="1100"/>
              <a:buFont typeface="Arial"/>
              <a:buNone/>
            </a:pPr>
            <a:r>
              <a:t/>
            </a:r>
            <a:endParaRPr sz="1800">
              <a:solidFill>
                <a:srgbClr val="FFFFFF"/>
              </a:solidFill>
              <a:latin typeface="Oswald Regular"/>
              <a:ea typeface="Oswald Regular"/>
              <a:cs typeface="Oswald Regular"/>
              <a:sym typeface="Oswald Regular"/>
            </a:endParaRPr>
          </a:p>
        </p:txBody>
      </p:sp>
      <p:sp>
        <p:nvSpPr>
          <p:cNvPr id="448" name="Google Shape;448;p27"/>
          <p:cNvSpPr txBox="1"/>
          <p:nvPr/>
        </p:nvSpPr>
        <p:spPr>
          <a:xfrm>
            <a:off x="6639800" y="5324980"/>
            <a:ext cx="3782700" cy="9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Oswald Regular"/>
                <a:ea typeface="Oswald Regular"/>
                <a:cs typeface="Oswald Regular"/>
                <a:sym typeface="Oswald Regular"/>
              </a:rPr>
              <a:t>ß  —  apparent wind angle</a:t>
            </a:r>
            <a:endParaRPr sz="1800">
              <a:solidFill>
                <a:srgbClr val="FFFFFF"/>
              </a:solidFill>
              <a:latin typeface="Oswald Regular"/>
              <a:ea typeface="Oswald Regular"/>
              <a:cs typeface="Oswald Regular"/>
              <a:sym typeface="Oswald Regular"/>
            </a:endParaRPr>
          </a:p>
          <a:p>
            <a:pPr indent="0" lvl="0" marL="0" rtl="0" algn="l">
              <a:spcBef>
                <a:spcPts val="0"/>
              </a:spcBef>
              <a:spcAft>
                <a:spcPts val="0"/>
              </a:spcAft>
              <a:buNone/>
            </a:pPr>
            <a:r>
              <a:rPr lang="en" sz="1800">
                <a:solidFill>
                  <a:srgbClr val="FFFFFF"/>
                </a:solidFill>
                <a:latin typeface="Oswald Regular"/>
                <a:ea typeface="Oswald Regular"/>
                <a:cs typeface="Oswald Regular"/>
                <a:sym typeface="Oswald Regular"/>
              </a:rPr>
              <a:t>θ —  heel angle</a:t>
            </a:r>
            <a:endParaRPr sz="1800">
              <a:solidFill>
                <a:srgbClr val="FFFFFF"/>
              </a:solidFill>
              <a:latin typeface="Oswald Regular"/>
              <a:ea typeface="Oswald Regular"/>
              <a:cs typeface="Oswald Regular"/>
              <a:sym typeface="Oswald Regular"/>
            </a:endParaRPr>
          </a:p>
          <a:p>
            <a:pPr indent="0" lvl="0" marL="0" rtl="0" algn="l">
              <a:spcBef>
                <a:spcPts val="0"/>
              </a:spcBef>
              <a:spcAft>
                <a:spcPts val="0"/>
              </a:spcAft>
              <a:buNone/>
            </a:pPr>
            <a:r>
              <a:rPr lang="en" sz="1800">
                <a:solidFill>
                  <a:srgbClr val="FFFFFF"/>
                </a:solidFill>
                <a:latin typeface="Oswald Regular"/>
                <a:ea typeface="Oswald Regular"/>
                <a:cs typeface="Oswald Regular"/>
                <a:sym typeface="Oswald Regular"/>
              </a:rPr>
              <a:t>λ — leeway angle</a:t>
            </a:r>
            <a:endParaRPr sz="1800">
              <a:solidFill>
                <a:srgbClr val="FFFFFF"/>
              </a:solidFill>
              <a:latin typeface="Oswald Regular"/>
              <a:ea typeface="Oswald Regular"/>
              <a:cs typeface="Oswald Regular"/>
              <a:sym typeface="Oswald Regular"/>
            </a:endParaRPr>
          </a:p>
          <a:p>
            <a:pPr indent="0" lvl="0" marL="0" rtl="0" algn="l">
              <a:spcBef>
                <a:spcPts val="0"/>
              </a:spcBef>
              <a:spcAft>
                <a:spcPts val="0"/>
              </a:spcAft>
              <a:buNone/>
            </a:pPr>
            <a:r>
              <a:t/>
            </a:r>
            <a:endParaRPr sz="1800">
              <a:solidFill>
                <a:srgbClr val="FFFFFF"/>
              </a:solidFill>
              <a:latin typeface="Oswald Regular"/>
              <a:ea typeface="Oswald Regular"/>
              <a:cs typeface="Oswald Regular"/>
              <a:sym typeface="Oswald Regular"/>
            </a:endParaRPr>
          </a:p>
          <a:p>
            <a:pPr indent="0" lvl="0" marL="0" rtl="0" algn="l">
              <a:spcBef>
                <a:spcPts val="0"/>
              </a:spcBef>
              <a:spcAft>
                <a:spcPts val="0"/>
              </a:spcAft>
              <a:buNone/>
            </a:pPr>
            <a:r>
              <a:t/>
            </a:r>
            <a:endParaRPr sz="1800">
              <a:solidFill>
                <a:srgbClr val="FFFFFF"/>
              </a:solidFill>
              <a:latin typeface="Oswald Regular"/>
              <a:ea typeface="Oswald Regular"/>
              <a:cs typeface="Oswald Regular"/>
              <a:sym typeface="Oswald Regular"/>
            </a:endParaRPr>
          </a:p>
        </p:txBody>
      </p:sp>
      <p:sp>
        <p:nvSpPr>
          <p:cNvPr id="449" name="Google Shape;449;p27"/>
          <p:cNvSpPr txBox="1"/>
          <p:nvPr/>
        </p:nvSpPr>
        <p:spPr>
          <a:xfrm>
            <a:off x="3363200" y="5324980"/>
            <a:ext cx="3782700" cy="9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Oswald Regular"/>
                <a:ea typeface="Oswald Regular"/>
                <a:cs typeface="Oswald Regular"/>
                <a:sym typeface="Oswald Regular"/>
              </a:rPr>
              <a:t>F</a:t>
            </a:r>
            <a:r>
              <a:rPr lang="en" sz="1200">
                <a:solidFill>
                  <a:srgbClr val="FFFFFF"/>
                </a:solidFill>
                <a:latin typeface="Oswald Regular"/>
                <a:ea typeface="Oswald Regular"/>
                <a:cs typeface="Oswald Regular"/>
                <a:sym typeface="Oswald Regular"/>
              </a:rPr>
              <a:t>I</a:t>
            </a:r>
            <a:r>
              <a:rPr lang="en" sz="1800">
                <a:solidFill>
                  <a:srgbClr val="FFFFFF"/>
                </a:solidFill>
                <a:latin typeface="Oswald Regular"/>
                <a:ea typeface="Oswald Regular"/>
                <a:cs typeface="Oswald Regular"/>
                <a:sym typeface="Oswald Regular"/>
              </a:rPr>
              <a:t> - total hydrodynamic force on hull</a:t>
            </a:r>
            <a:endParaRPr sz="1800">
              <a:solidFill>
                <a:srgbClr val="FFFFFF"/>
              </a:solidFill>
              <a:latin typeface="Oswald Regular"/>
              <a:ea typeface="Oswald Regular"/>
              <a:cs typeface="Oswald Regular"/>
              <a:sym typeface="Oswald Regular"/>
            </a:endParaRPr>
          </a:p>
          <a:p>
            <a:pPr indent="0" lvl="0" marL="0" rtl="0" algn="l">
              <a:spcBef>
                <a:spcPts val="0"/>
              </a:spcBef>
              <a:spcAft>
                <a:spcPts val="0"/>
              </a:spcAft>
              <a:buNone/>
            </a:pPr>
            <a:r>
              <a:rPr lang="en" sz="1800">
                <a:solidFill>
                  <a:srgbClr val="FFFFFF"/>
                </a:solidFill>
                <a:latin typeface="Oswald Regular"/>
                <a:ea typeface="Oswald Regular"/>
                <a:cs typeface="Oswald Regular"/>
                <a:sym typeface="Oswald Regular"/>
              </a:rPr>
              <a:t>P</a:t>
            </a:r>
            <a:r>
              <a:rPr lang="en" sz="1200">
                <a:solidFill>
                  <a:srgbClr val="FFFFFF"/>
                </a:solidFill>
                <a:latin typeface="Oswald Regular"/>
                <a:ea typeface="Oswald Regular"/>
                <a:cs typeface="Oswald Regular"/>
                <a:sym typeface="Oswald Regular"/>
              </a:rPr>
              <a:t>I</a:t>
            </a:r>
            <a:r>
              <a:rPr lang="en" sz="1800">
                <a:solidFill>
                  <a:srgbClr val="FFFFFF"/>
                </a:solidFill>
                <a:latin typeface="Oswald Regular"/>
                <a:ea typeface="Oswald Regular"/>
                <a:cs typeface="Oswald Regular"/>
                <a:sym typeface="Oswald Regular"/>
              </a:rPr>
              <a:t> — hydrodynamic lift</a:t>
            </a:r>
            <a:endParaRPr sz="1800">
              <a:solidFill>
                <a:srgbClr val="FFFFFF"/>
              </a:solidFill>
              <a:latin typeface="Oswald Regular"/>
              <a:ea typeface="Oswald Regular"/>
              <a:cs typeface="Oswald Regular"/>
              <a:sym typeface="Oswald Regular"/>
            </a:endParaRPr>
          </a:p>
          <a:p>
            <a:pPr indent="0" lvl="0" marL="0" rtl="0" algn="l">
              <a:spcBef>
                <a:spcPts val="0"/>
              </a:spcBef>
              <a:spcAft>
                <a:spcPts val="0"/>
              </a:spcAft>
              <a:buNone/>
            </a:pPr>
            <a:r>
              <a:rPr lang="en" sz="1800">
                <a:solidFill>
                  <a:srgbClr val="FFFFFF"/>
                </a:solidFill>
                <a:latin typeface="Oswald Regular"/>
                <a:ea typeface="Oswald Regular"/>
                <a:cs typeface="Oswald Regular"/>
                <a:sym typeface="Oswald Regular"/>
              </a:rPr>
              <a:t>P</a:t>
            </a:r>
            <a:r>
              <a:rPr lang="en" sz="1200">
                <a:solidFill>
                  <a:srgbClr val="FFFFFF"/>
                </a:solidFill>
                <a:latin typeface="Oswald Regular"/>
                <a:ea typeface="Oswald Regular"/>
                <a:cs typeface="Oswald Regular"/>
                <a:sym typeface="Oswald Regular"/>
              </a:rPr>
              <a:t>LAT </a:t>
            </a:r>
            <a:r>
              <a:rPr lang="en" sz="1800">
                <a:solidFill>
                  <a:srgbClr val="FFFFFF"/>
                </a:solidFill>
                <a:latin typeface="Oswald Regular"/>
                <a:ea typeface="Oswald Regular"/>
                <a:cs typeface="Oswald Regular"/>
                <a:sym typeface="Oswald Regular"/>
              </a:rPr>
              <a:t>— hydrodynamic lateral force</a:t>
            </a:r>
            <a:endParaRPr sz="1800">
              <a:solidFill>
                <a:srgbClr val="FFFFFF"/>
              </a:solidFill>
              <a:latin typeface="Oswald Regular"/>
              <a:ea typeface="Oswald Regular"/>
              <a:cs typeface="Oswald Regular"/>
              <a:sym typeface="Oswald Regular"/>
            </a:endParaRPr>
          </a:p>
          <a:p>
            <a:pPr indent="0" lvl="0" marL="0" rtl="0" algn="l">
              <a:spcBef>
                <a:spcPts val="0"/>
              </a:spcBef>
              <a:spcAft>
                <a:spcPts val="0"/>
              </a:spcAft>
              <a:buNone/>
            </a:pPr>
            <a:r>
              <a:rPr lang="en" sz="1800">
                <a:solidFill>
                  <a:srgbClr val="FFFFFF"/>
                </a:solidFill>
                <a:latin typeface="Oswald Regular"/>
                <a:ea typeface="Oswald Regular"/>
                <a:cs typeface="Oswald Regular"/>
                <a:sym typeface="Oswald Regular"/>
              </a:rPr>
              <a:t>F</a:t>
            </a:r>
            <a:r>
              <a:rPr lang="en" sz="1200">
                <a:solidFill>
                  <a:srgbClr val="FFFFFF"/>
                </a:solidFill>
                <a:latin typeface="Oswald Regular"/>
                <a:ea typeface="Oswald Regular"/>
                <a:cs typeface="Oswald Regular"/>
                <a:sym typeface="Oswald Regular"/>
              </a:rPr>
              <a:t>H</a:t>
            </a:r>
            <a:r>
              <a:rPr lang="en" sz="1800">
                <a:solidFill>
                  <a:srgbClr val="FFFFFF"/>
                </a:solidFill>
                <a:latin typeface="Oswald Regular"/>
                <a:ea typeface="Oswald Regular"/>
                <a:cs typeface="Oswald Regular"/>
                <a:sym typeface="Oswald Regular"/>
              </a:rPr>
              <a:t> — heel force</a:t>
            </a:r>
            <a:endParaRPr sz="1800">
              <a:solidFill>
                <a:srgbClr val="FFFFFF"/>
              </a:solidFill>
              <a:latin typeface="Oswald Regular"/>
              <a:ea typeface="Oswald Regular"/>
              <a:cs typeface="Oswald Regular"/>
              <a:sym typeface="Oswald Regular"/>
            </a:endParaRPr>
          </a:p>
          <a:p>
            <a:pPr indent="0" lvl="0" marL="0" rtl="0" algn="l">
              <a:spcBef>
                <a:spcPts val="0"/>
              </a:spcBef>
              <a:spcAft>
                <a:spcPts val="0"/>
              </a:spcAft>
              <a:buNone/>
            </a:pPr>
            <a:r>
              <a:t/>
            </a:r>
            <a:endParaRPr sz="1800">
              <a:solidFill>
                <a:srgbClr val="FFFFFF"/>
              </a:solidFill>
              <a:latin typeface="Oswald Regular"/>
              <a:ea typeface="Oswald Regular"/>
              <a:cs typeface="Oswald Regular"/>
              <a:sym typeface="Oswald Regular"/>
            </a:endParaRPr>
          </a:p>
          <a:p>
            <a:pPr indent="0" lvl="0" marL="0" rtl="0" algn="l">
              <a:spcBef>
                <a:spcPts val="0"/>
              </a:spcBef>
              <a:spcAft>
                <a:spcPts val="0"/>
              </a:spcAft>
              <a:buNone/>
            </a:pPr>
            <a:r>
              <a:t/>
            </a:r>
            <a:endParaRPr sz="1800">
              <a:solidFill>
                <a:srgbClr val="FFFFFF"/>
              </a:solidFill>
              <a:latin typeface="Oswald Regular"/>
              <a:ea typeface="Oswald Regular"/>
              <a:cs typeface="Oswald Regular"/>
              <a:sym typeface="Oswald Regular"/>
            </a:endParaRPr>
          </a:p>
          <a:p>
            <a:pPr indent="0" lvl="0" marL="0" rtl="0" algn="l">
              <a:spcBef>
                <a:spcPts val="0"/>
              </a:spcBef>
              <a:spcAft>
                <a:spcPts val="0"/>
              </a:spcAft>
              <a:buNone/>
            </a:pPr>
            <a:r>
              <a:t/>
            </a:r>
            <a:endParaRPr sz="1800">
              <a:solidFill>
                <a:srgbClr val="FFFFFF"/>
              </a:solidFill>
              <a:latin typeface="Oswald Regular"/>
              <a:ea typeface="Oswald Regular"/>
              <a:cs typeface="Oswald Regular"/>
              <a:sym typeface="Oswald Regul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3" name="Shape 453"/>
        <p:cNvGrpSpPr/>
        <p:nvPr/>
      </p:nvGrpSpPr>
      <p:grpSpPr>
        <a:xfrm>
          <a:off x="0" y="0"/>
          <a:ext cx="0" cy="0"/>
          <a:chOff x="0" y="0"/>
          <a:chExt cx="0" cy="0"/>
        </a:xfrm>
      </p:grpSpPr>
      <p:sp>
        <p:nvSpPr>
          <p:cNvPr id="454" name="Google Shape;454;p28"/>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Trapeze </a:t>
            </a:r>
            <a:endParaRPr/>
          </a:p>
        </p:txBody>
      </p:sp>
      <p:sp>
        <p:nvSpPr>
          <p:cNvPr id="455" name="Google Shape;455;p28"/>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56" name="Google Shape;456;p28"/>
          <p:cNvPicPr preferRelativeResize="0"/>
          <p:nvPr/>
        </p:nvPicPr>
        <p:blipFill>
          <a:blip r:embed="rId3">
            <a:alphaModFix/>
          </a:blip>
          <a:stretch>
            <a:fillRect/>
          </a:stretch>
        </p:blipFill>
        <p:spPr>
          <a:xfrm>
            <a:off x="311700" y="1536625"/>
            <a:ext cx="4397091" cy="2553150"/>
          </a:xfrm>
          <a:prstGeom prst="rect">
            <a:avLst/>
          </a:prstGeom>
          <a:noFill/>
          <a:ln>
            <a:noFill/>
          </a:ln>
        </p:spPr>
      </p:pic>
      <p:pic>
        <p:nvPicPr>
          <p:cNvPr id="457" name="Google Shape;457;p28"/>
          <p:cNvPicPr preferRelativeResize="0"/>
          <p:nvPr/>
        </p:nvPicPr>
        <p:blipFill>
          <a:blip r:embed="rId4">
            <a:alphaModFix/>
          </a:blip>
          <a:stretch>
            <a:fillRect/>
          </a:stretch>
        </p:blipFill>
        <p:spPr>
          <a:xfrm>
            <a:off x="5005299" y="1536626"/>
            <a:ext cx="3827001" cy="2553150"/>
          </a:xfrm>
          <a:prstGeom prst="rect">
            <a:avLst/>
          </a:prstGeom>
          <a:noFill/>
          <a:ln>
            <a:noFill/>
          </a:ln>
        </p:spPr>
      </p:pic>
      <p:pic>
        <p:nvPicPr>
          <p:cNvPr id="458" name="Google Shape;458;p28"/>
          <p:cNvPicPr preferRelativeResize="0"/>
          <p:nvPr/>
        </p:nvPicPr>
        <p:blipFill>
          <a:blip r:embed="rId5">
            <a:alphaModFix/>
          </a:blip>
          <a:stretch>
            <a:fillRect/>
          </a:stretch>
        </p:blipFill>
        <p:spPr>
          <a:xfrm>
            <a:off x="2418843" y="3429000"/>
            <a:ext cx="4306314" cy="2874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2" name="Shape 462"/>
        <p:cNvGrpSpPr/>
        <p:nvPr/>
      </p:nvGrpSpPr>
      <p:grpSpPr>
        <a:xfrm>
          <a:off x="0" y="0"/>
          <a:ext cx="0" cy="0"/>
          <a:chOff x="0" y="0"/>
          <a:chExt cx="0" cy="0"/>
        </a:xfrm>
      </p:grpSpPr>
      <p:sp>
        <p:nvSpPr>
          <p:cNvPr id="463" name="Google Shape;463;p29"/>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Racing</a:t>
            </a:r>
            <a:endParaRPr/>
          </a:p>
        </p:txBody>
      </p:sp>
      <p:sp>
        <p:nvSpPr>
          <p:cNvPr id="464" name="Google Shape;464;p29"/>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Imagine you’re about to play a game of soccer. </a:t>
            </a:r>
            <a:endParaRPr/>
          </a:p>
          <a:p>
            <a:pPr indent="0" lvl="0" marL="0" rtl="0" algn="l">
              <a:spcBef>
                <a:spcPts val="1600"/>
              </a:spcBef>
              <a:spcAft>
                <a:spcPts val="0"/>
              </a:spcAft>
              <a:buNone/>
            </a:pPr>
            <a:r>
              <a:rPr lang="en"/>
              <a:t>The field is poorly groomed and bumpy. </a:t>
            </a:r>
            <a:endParaRPr/>
          </a:p>
          <a:p>
            <a:pPr indent="0" lvl="0" marL="0" rtl="0" algn="l">
              <a:spcBef>
                <a:spcPts val="1600"/>
              </a:spcBef>
              <a:spcAft>
                <a:spcPts val="0"/>
              </a:spcAft>
              <a:buNone/>
            </a:pPr>
            <a:r>
              <a:rPr lang="en"/>
              <a:t>Oh, and it’s moving. Small hills of grass or gaping holes in the ground pop up randomly right in front of you. </a:t>
            </a:r>
            <a:endParaRPr/>
          </a:p>
          <a:p>
            <a:pPr indent="0" lvl="0" marL="0" rtl="0" algn="l">
              <a:spcBef>
                <a:spcPts val="1600"/>
              </a:spcBef>
              <a:spcAft>
                <a:spcPts val="0"/>
              </a:spcAft>
              <a:buNone/>
            </a:pPr>
            <a:r>
              <a:rPr lang="en"/>
              <a:t>It turns out that your power source — in this scenario, your legs...? — is pretty unpredictable.</a:t>
            </a:r>
            <a:endParaRPr/>
          </a:p>
          <a:p>
            <a:pPr indent="0" lvl="0" marL="0" rtl="0" algn="l">
              <a:spcBef>
                <a:spcPts val="1600"/>
              </a:spcBef>
              <a:spcAft>
                <a:spcPts val="0"/>
              </a:spcAft>
              <a:buNone/>
            </a:pPr>
            <a:r>
              <a:rPr lang="en"/>
              <a:t>There are pretty much no out-of-bounds lines.</a:t>
            </a:r>
            <a:endParaRPr/>
          </a:p>
          <a:p>
            <a:pPr indent="0" lvl="0" marL="0" rtl="0" algn="l">
              <a:spcBef>
                <a:spcPts val="1600"/>
              </a:spcBef>
              <a:spcAft>
                <a:spcPts val="0"/>
              </a:spcAft>
              <a:buNone/>
            </a:pPr>
            <a:r>
              <a:rPr lang="en"/>
              <a:t>One foul could cost you the entire competition. But also, the refs could be as far as a mile away. If you’re fouled, you’ll have to plead your case to a panel of judges hours later.</a:t>
            </a:r>
            <a:endParaRPr/>
          </a:p>
          <a:p>
            <a:pPr indent="0" lvl="0" marL="0" rtl="0" algn="l">
              <a:spcBef>
                <a:spcPts val="1600"/>
              </a:spcBef>
              <a:spcAft>
                <a:spcPts val="0"/>
              </a:spcAft>
              <a:buNone/>
            </a:pPr>
            <a:r>
              <a:rPr lang="en"/>
              <a:t>Racing is like “lifting a 30 lb weight in one hand and trying to do fine calligraphy with your other. Then you stick your legs in the hiking straps and use as much force as a downhill skier” … on a field that is forever moving, where the field of play changes in texture, shape and size from one moment to the next. </a:t>
            </a:r>
            <a:endParaRPr/>
          </a:p>
          <a:p>
            <a:pPr indent="0" lvl="0" marL="0" rtl="0" algn="l">
              <a:spcBef>
                <a:spcPts val="1600"/>
              </a:spcBef>
              <a:spcAft>
                <a:spcPts val="1600"/>
              </a:spcAft>
              <a:buClr>
                <a:schemeClr val="dk1"/>
              </a:buClr>
              <a:buSzPts val="1100"/>
              <a:buFont typeface="Arial"/>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8" name="Shape 468"/>
        <p:cNvGrpSpPr/>
        <p:nvPr/>
      </p:nvGrpSpPr>
      <p:grpSpPr>
        <a:xfrm>
          <a:off x="0" y="0"/>
          <a:ext cx="0" cy="0"/>
          <a:chOff x="0" y="0"/>
          <a:chExt cx="0" cy="0"/>
        </a:xfrm>
      </p:grpSpPr>
      <p:sp>
        <p:nvSpPr>
          <p:cNvPr id="469" name="Google Shape;469;p30"/>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Racing</a:t>
            </a:r>
            <a:endParaRPr/>
          </a:p>
        </p:txBody>
      </p:sp>
      <p:sp>
        <p:nvSpPr>
          <p:cNvPr id="470" name="Google Shape;470;p30"/>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Fleet Racing</a:t>
            </a:r>
            <a:endParaRPr sz="2200"/>
          </a:p>
          <a:p>
            <a:pPr indent="0" lvl="0" marL="0" rtl="0" algn="l">
              <a:spcBef>
                <a:spcPts val="1600"/>
              </a:spcBef>
              <a:spcAft>
                <a:spcPts val="0"/>
              </a:spcAft>
              <a:buNone/>
            </a:pPr>
            <a:r>
              <a:rPr lang="en" sz="2200"/>
              <a:t>Match Racing</a:t>
            </a:r>
            <a:endParaRPr sz="2200"/>
          </a:p>
          <a:p>
            <a:pPr indent="0" lvl="0" marL="0" rtl="0" algn="l">
              <a:spcBef>
                <a:spcPts val="1600"/>
              </a:spcBef>
              <a:spcAft>
                <a:spcPts val="0"/>
              </a:spcAft>
              <a:buNone/>
            </a:pPr>
            <a:r>
              <a:rPr lang="en" sz="2200"/>
              <a:t>Team Racing</a:t>
            </a:r>
            <a:endParaRPr sz="2200"/>
          </a:p>
          <a:p>
            <a:pPr indent="0" lvl="0" marL="0" rtl="0" algn="l">
              <a:spcBef>
                <a:spcPts val="1600"/>
              </a:spcBef>
              <a:spcAft>
                <a:spcPts val="0"/>
              </a:spcAft>
              <a:buNone/>
            </a:pPr>
            <a:r>
              <a:rPr lang="en" sz="2200"/>
              <a:t>Oceanic</a:t>
            </a:r>
            <a:endParaRPr sz="2200"/>
          </a:p>
          <a:p>
            <a:pPr indent="0" lvl="0" marL="0" rtl="0" algn="l">
              <a:spcBef>
                <a:spcPts val="1600"/>
              </a:spcBef>
              <a:spcAft>
                <a:spcPts val="160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4" name="Shape 474"/>
        <p:cNvGrpSpPr/>
        <p:nvPr/>
      </p:nvGrpSpPr>
      <p:grpSpPr>
        <a:xfrm>
          <a:off x="0" y="0"/>
          <a:ext cx="0" cy="0"/>
          <a:chOff x="0" y="0"/>
          <a:chExt cx="0" cy="0"/>
        </a:xfrm>
      </p:grpSpPr>
      <p:sp>
        <p:nvSpPr>
          <p:cNvPr id="475" name="Google Shape;475;p31"/>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Racing</a:t>
            </a:r>
            <a:endParaRPr/>
          </a:p>
        </p:txBody>
      </p:sp>
      <p:sp>
        <p:nvSpPr>
          <p:cNvPr id="476" name="Google Shape;476;p31"/>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t>Fleet Racing  —  There’s a course, and a fleet of boats race around it</a:t>
            </a:r>
            <a:endParaRPr sz="2200"/>
          </a:p>
          <a:p>
            <a:pPr indent="0" lvl="0" marL="0" rtl="0" algn="l">
              <a:lnSpc>
                <a:spcPct val="115000"/>
              </a:lnSpc>
              <a:spcBef>
                <a:spcPts val="1000"/>
              </a:spcBef>
              <a:spcAft>
                <a:spcPts val="0"/>
              </a:spcAft>
              <a:buNone/>
            </a:pPr>
            <a:r>
              <a:rPr lang="en" sz="2200"/>
              <a:t>			     One-design:  sailors race identical boats</a:t>
            </a:r>
            <a:endParaRPr sz="2200"/>
          </a:p>
          <a:p>
            <a:pPr indent="0" lvl="0" marL="0" rtl="0" algn="l">
              <a:lnSpc>
                <a:spcPct val="115000"/>
              </a:lnSpc>
              <a:spcBef>
                <a:spcPts val="0"/>
              </a:spcBef>
              <a:spcAft>
                <a:spcPts val="0"/>
              </a:spcAft>
              <a:buNone/>
            </a:pPr>
            <a:r>
              <a:rPr lang="en" sz="2200"/>
              <a:t>			     Handicap:  each boat has a handicap that is added to finish times</a:t>
            </a:r>
            <a:endParaRPr sz="2200"/>
          </a:p>
          <a:p>
            <a:pPr indent="0" lvl="0" marL="0" rtl="0" algn="l">
              <a:spcBef>
                <a:spcPts val="0"/>
              </a:spcBef>
              <a:spcAft>
                <a:spcPts val="0"/>
              </a:spcAft>
              <a:buNone/>
            </a:pPr>
            <a:r>
              <a:rPr lang="en" sz="2200">
                <a:solidFill>
                  <a:srgbClr val="666666"/>
                </a:solidFill>
              </a:rPr>
              <a:t>Match Racing</a:t>
            </a:r>
            <a:endParaRPr sz="2200">
              <a:solidFill>
                <a:srgbClr val="666666"/>
              </a:solidFill>
            </a:endParaRPr>
          </a:p>
          <a:p>
            <a:pPr indent="0" lvl="0" marL="0" rtl="0" algn="l">
              <a:spcBef>
                <a:spcPts val="1600"/>
              </a:spcBef>
              <a:spcAft>
                <a:spcPts val="0"/>
              </a:spcAft>
              <a:buNone/>
            </a:pPr>
            <a:r>
              <a:rPr lang="en" sz="2200">
                <a:solidFill>
                  <a:srgbClr val="666666"/>
                </a:solidFill>
              </a:rPr>
              <a:t>Team Racing</a:t>
            </a:r>
            <a:endParaRPr sz="2200">
              <a:solidFill>
                <a:srgbClr val="666666"/>
              </a:solidFill>
            </a:endParaRPr>
          </a:p>
          <a:p>
            <a:pPr indent="0" lvl="0" marL="0" rtl="0" algn="l">
              <a:spcBef>
                <a:spcPts val="1600"/>
              </a:spcBef>
              <a:spcAft>
                <a:spcPts val="0"/>
              </a:spcAft>
              <a:buNone/>
            </a:pPr>
            <a:r>
              <a:rPr lang="en" sz="2200">
                <a:solidFill>
                  <a:srgbClr val="666666"/>
                </a:solidFill>
              </a:rPr>
              <a:t>Oceanic</a:t>
            </a:r>
            <a:endParaRPr sz="2200">
              <a:solidFill>
                <a:srgbClr val="666666"/>
              </a:solidFill>
            </a:endParaRPr>
          </a:p>
          <a:p>
            <a:pPr indent="0" lvl="0" marL="0" rtl="0" algn="l">
              <a:spcBef>
                <a:spcPts val="1600"/>
              </a:spcBef>
              <a:spcAft>
                <a:spcPts val="16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Oswald Regular"/>
                <a:ea typeface="Oswald Regular"/>
                <a:cs typeface="Oswald Regular"/>
                <a:sym typeface="Oswald Regular"/>
              </a:rPr>
              <a:t>When I say “SAILING” </a:t>
            </a:r>
            <a:r>
              <a:rPr lang="en"/>
              <a:t>…</a:t>
            </a:r>
            <a:r>
              <a:rPr lang="en">
                <a:solidFill>
                  <a:srgbClr val="FFFFFF"/>
                </a:solidFill>
                <a:latin typeface="Oswald Regular"/>
                <a:ea typeface="Oswald Regular"/>
                <a:cs typeface="Oswald Regular"/>
                <a:sym typeface="Oswald Regular"/>
              </a:rPr>
              <a:t> </a:t>
            </a:r>
            <a:r>
              <a:rPr lang="en"/>
              <a:t>what do you think of?</a:t>
            </a:r>
            <a:endParaRPr>
              <a:solidFill>
                <a:srgbClr val="FFFFFF"/>
              </a:solidFill>
              <a:latin typeface="Oswald Regular"/>
              <a:ea typeface="Oswald Regular"/>
              <a:cs typeface="Oswald Regular"/>
              <a:sym typeface="Oswald Regular"/>
            </a:endParaRPr>
          </a:p>
        </p:txBody>
      </p:sp>
      <p:pic>
        <p:nvPicPr>
          <p:cNvPr id="61" name="Google Shape;61;p14"/>
          <p:cNvPicPr preferRelativeResize="0"/>
          <p:nvPr/>
        </p:nvPicPr>
        <p:blipFill>
          <a:blip r:embed="rId3">
            <a:alphaModFix/>
          </a:blip>
          <a:stretch>
            <a:fillRect/>
          </a:stretch>
        </p:blipFill>
        <p:spPr>
          <a:xfrm>
            <a:off x="311700" y="1536624"/>
            <a:ext cx="4358881" cy="2907350"/>
          </a:xfrm>
          <a:prstGeom prst="rect">
            <a:avLst/>
          </a:prstGeom>
          <a:noFill/>
          <a:ln>
            <a:noFill/>
          </a:ln>
        </p:spPr>
      </p:pic>
      <p:pic>
        <p:nvPicPr>
          <p:cNvPr id="62" name="Google Shape;62;p14"/>
          <p:cNvPicPr preferRelativeResize="0"/>
          <p:nvPr/>
        </p:nvPicPr>
        <p:blipFill>
          <a:blip r:embed="rId4">
            <a:alphaModFix/>
          </a:blip>
          <a:stretch>
            <a:fillRect/>
          </a:stretch>
        </p:blipFill>
        <p:spPr>
          <a:xfrm>
            <a:off x="2388325" y="2419601"/>
            <a:ext cx="4569500" cy="2907344"/>
          </a:xfrm>
          <a:prstGeom prst="rect">
            <a:avLst/>
          </a:prstGeom>
          <a:noFill/>
          <a:ln>
            <a:noFill/>
          </a:ln>
        </p:spPr>
      </p:pic>
      <p:pic>
        <p:nvPicPr>
          <p:cNvPr id="63" name="Google Shape;63;p14"/>
          <p:cNvPicPr preferRelativeResize="0"/>
          <p:nvPr/>
        </p:nvPicPr>
        <p:blipFill rotWithShape="1">
          <a:blip r:embed="rId5">
            <a:alphaModFix/>
          </a:blip>
          <a:srcRect b="0" l="0" r="0" t="4561"/>
          <a:stretch/>
        </p:blipFill>
        <p:spPr>
          <a:xfrm>
            <a:off x="4262800" y="3775825"/>
            <a:ext cx="4569501" cy="2907350"/>
          </a:xfrm>
          <a:prstGeom prst="rect">
            <a:avLst/>
          </a:prstGeom>
          <a:noFill/>
          <a:ln>
            <a:noFill/>
          </a:ln>
        </p:spPr>
      </p:pic>
      <p:pic>
        <p:nvPicPr>
          <p:cNvPr id="64" name="Google Shape;64;p14"/>
          <p:cNvPicPr preferRelativeResize="0"/>
          <p:nvPr/>
        </p:nvPicPr>
        <p:blipFill>
          <a:blip r:embed="rId6">
            <a:alphaModFix/>
          </a:blip>
          <a:stretch>
            <a:fillRect/>
          </a:stretch>
        </p:blipFill>
        <p:spPr>
          <a:xfrm>
            <a:off x="311700" y="1536625"/>
            <a:ext cx="4817899" cy="2907350"/>
          </a:xfrm>
          <a:prstGeom prst="rect">
            <a:avLst/>
          </a:prstGeom>
          <a:noFill/>
          <a:ln>
            <a:noFill/>
          </a:ln>
        </p:spPr>
      </p:pic>
      <p:pic>
        <p:nvPicPr>
          <p:cNvPr id="65" name="Google Shape;65;p14"/>
          <p:cNvPicPr preferRelativeResize="0"/>
          <p:nvPr/>
        </p:nvPicPr>
        <p:blipFill>
          <a:blip r:embed="rId7">
            <a:alphaModFix/>
          </a:blip>
          <a:stretch>
            <a:fillRect/>
          </a:stretch>
        </p:blipFill>
        <p:spPr>
          <a:xfrm>
            <a:off x="2364150" y="2369009"/>
            <a:ext cx="4593674" cy="3100742"/>
          </a:xfrm>
          <a:prstGeom prst="rect">
            <a:avLst/>
          </a:prstGeom>
          <a:noFill/>
          <a:ln>
            <a:noFill/>
          </a:ln>
        </p:spPr>
      </p:pic>
      <p:pic>
        <p:nvPicPr>
          <p:cNvPr id="66" name="Google Shape;66;p14"/>
          <p:cNvPicPr preferRelativeResize="0"/>
          <p:nvPr/>
        </p:nvPicPr>
        <p:blipFill>
          <a:blip r:embed="rId8">
            <a:alphaModFix/>
          </a:blip>
          <a:stretch>
            <a:fillRect/>
          </a:stretch>
        </p:blipFill>
        <p:spPr>
          <a:xfrm>
            <a:off x="4262800" y="3775825"/>
            <a:ext cx="4578488" cy="2907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sp>
        <p:nvSpPr>
          <p:cNvPr id="481" name="Google Shape;481;p32"/>
          <p:cNvSpPr/>
          <p:nvPr/>
        </p:nvSpPr>
        <p:spPr>
          <a:xfrm>
            <a:off x="4861917" y="4081200"/>
            <a:ext cx="221400" cy="219600"/>
          </a:xfrm>
          <a:prstGeom prst="ellipse">
            <a:avLst/>
          </a:prstGeom>
          <a:solidFill>
            <a:srgbClr val="38761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2" name="Google Shape;482;p32"/>
          <p:cNvGrpSpPr/>
          <p:nvPr/>
        </p:nvGrpSpPr>
        <p:grpSpPr>
          <a:xfrm rot="10800000">
            <a:off x="6396840" y="3865091"/>
            <a:ext cx="306268" cy="651825"/>
            <a:chOff x="346500" y="4428625"/>
            <a:chExt cx="681200" cy="1147175"/>
          </a:xfrm>
        </p:grpSpPr>
        <p:sp>
          <p:nvSpPr>
            <p:cNvPr id="483" name="Google Shape;483;p32"/>
            <p:cNvSpPr/>
            <p:nvPr/>
          </p:nvSpPr>
          <p:spPr>
            <a:xfrm flipH="1">
              <a:off x="346500" y="4429525"/>
              <a:ext cx="340600" cy="1146275"/>
            </a:xfrm>
            <a:custGeom>
              <a:rect b="b" l="l" r="r" t="t"/>
              <a:pathLst>
                <a:path extrusionOk="0" h="45851" w="13624">
                  <a:moveTo>
                    <a:pt x="0" y="45851"/>
                  </a:moveTo>
                  <a:cubicBezTo>
                    <a:pt x="12237" y="36057"/>
                    <a:pt x="17430" y="14019"/>
                    <a:pt x="10421" y="0"/>
                  </a:cubicBezTo>
                </a:path>
              </a:pathLst>
            </a:custGeom>
            <a:noFill/>
            <a:ln cap="flat" cmpd="sng" w="28575">
              <a:solidFill>
                <a:srgbClr val="FFFFFF"/>
              </a:solidFill>
              <a:prstDash val="solid"/>
              <a:round/>
              <a:headEnd len="med" w="med" type="none"/>
              <a:tailEnd len="med" w="med" type="none"/>
            </a:ln>
          </p:spPr>
        </p:sp>
        <p:sp>
          <p:nvSpPr>
            <p:cNvPr id="484" name="Google Shape;484;p32"/>
            <p:cNvSpPr/>
            <p:nvPr/>
          </p:nvSpPr>
          <p:spPr>
            <a:xfrm>
              <a:off x="687100" y="4429525"/>
              <a:ext cx="340600" cy="1146275"/>
            </a:xfrm>
            <a:custGeom>
              <a:rect b="b" l="l" r="r" t="t"/>
              <a:pathLst>
                <a:path extrusionOk="0" h="45851" w="13624">
                  <a:moveTo>
                    <a:pt x="0" y="45851"/>
                  </a:moveTo>
                  <a:cubicBezTo>
                    <a:pt x="12237" y="36057"/>
                    <a:pt x="17430" y="14019"/>
                    <a:pt x="10421" y="0"/>
                  </a:cubicBezTo>
                </a:path>
              </a:pathLst>
            </a:custGeom>
            <a:noFill/>
            <a:ln cap="flat" cmpd="sng" w="28575">
              <a:solidFill>
                <a:srgbClr val="FFFFFF"/>
              </a:solidFill>
              <a:prstDash val="solid"/>
              <a:round/>
              <a:headEnd len="med" w="med" type="none"/>
              <a:tailEnd len="med" w="med" type="none"/>
            </a:ln>
          </p:spPr>
        </p:sp>
        <p:cxnSp>
          <p:nvCxnSpPr>
            <p:cNvPr id="485" name="Google Shape;485;p32"/>
            <p:cNvCxnSpPr/>
            <p:nvPr/>
          </p:nvCxnSpPr>
          <p:spPr>
            <a:xfrm flipH="1" rot="10800000">
              <a:off x="424950" y="4428625"/>
              <a:ext cx="524400" cy="6600"/>
            </a:xfrm>
            <a:prstGeom prst="straightConnector1">
              <a:avLst/>
            </a:prstGeom>
            <a:noFill/>
            <a:ln cap="flat" cmpd="sng" w="28575">
              <a:solidFill>
                <a:srgbClr val="FFFFFF"/>
              </a:solidFill>
              <a:prstDash val="solid"/>
              <a:round/>
              <a:headEnd len="med" w="med" type="none"/>
              <a:tailEnd len="med" w="med" type="none"/>
            </a:ln>
          </p:spPr>
        </p:cxnSp>
      </p:grpSp>
      <p:cxnSp>
        <p:nvCxnSpPr>
          <p:cNvPr id="486" name="Google Shape;486;p32"/>
          <p:cNvCxnSpPr/>
          <p:nvPr/>
        </p:nvCxnSpPr>
        <p:spPr>
          <a:xfrm>
            <a:off x="5083317" y="4191000"/>
            <a:ext cx="1340100" cy="0"/>
          </a:xfrm>
          <a:prstGeom prst="straightConnector1">
            <a:avLst/>
          </a:prstGeom>
          <a:noFill/>
          <a:ln cap="flat" cmpd="sng" w="28575">
            <a:solidFill>
              <a:srgbClr val="FFFFFF"/>
            </a:solidFill>
            <a:prstDash val="dash"/>
            <a:round/>
            <a:headEnd len="med" w="med" type="none"/>
            <a:tailEnd len="med" w="med" type="none"/>
          </a:ln>
        </p:spPr>
      </p:cxnSp>
      <p:sp>
        <p:nvSpPr>
          <p:cNvPr id="487" name="Google Shape;487;p32"/>
          <p:cNvSpPr/>
          <p:nvPr/>
        </p:nvSpPr>
        <p:spPr>
          <a:xfrm>
            <a:off x="5570967" y="1729175"/>
            <a:ext cx="291900" cy="262800"/>
          </a:xfrm>
          <a:prstGeom prst="triangle">
            <a:avLst>
              <a:gd fmla="val 50000" name="adj"/>
            </a:avLst>
          </a:prstGeom>
          <a:solidFill>
            <a:srgbClr val="FF99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2"/>
          <p:cNvSpPr/>
          <p:nvPr/>
        </p:nvSpPr>
        <p:spPr>
          <a:xfrm>
            <a:off x="5570967" y="6280975"/>
            <a:ext cx="291900" cy="262800"/>
          </a:xfrm>
          <a:prstGeom prst="triangle">
            <a:avLst>
              <a:gd fmla="val 50000" name="adj"/>
            </a:avLst>
          </a:prstGeom>
          <a:solidFill>
            <a:srgbClr val="FF99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2"/>
          <p:cNvSpPr/>
          <p:nvPr/>
        </p:nvSpPr>
        <p:spPr>
          <a:xfrm>
            <a:off x="2440892" y="3975300"/>
            <a:ext cx="291900" cy="262800"/>
          </a:xfrm>
          <a:prstGeom prst="triangle">
            <a:avLst>
              <a:gd fmla="val 50000" name="adj"/>
            </a:avLst>
          </a:prstGeom>
          <a:solidFill>
            <a:srgbClr val="FF99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2"/>
          <p:cNvSpPr/>
          <p:nvPr/>
        </p:nvSpPr>
        <p:spPr>
          <a:xfrm>
            <a:off x="5392175" y="130425"/>
            <a:ext cx="612600" cy="1098300"/>
          </a:xfrm>
          <a:prstGeom prst="downArrow">
            <a:avLst>
              <a:gd fmla="val 50000" name="adj1"/>
              <a:gd fmla="val 50000" name="adj2"/>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32"/>
          <p:cNvSpPr txBox="1"/>
          <p:nvPr/>
        </p:nvSpPr>
        <p:spPr>
          <a:xfrm rot="-5400000">
            <a:off x="5366425" y="163350"/>
            <a:ext cx="761400" cy="57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Oswald"/>
                <a:ea typeface="Oswald"/>
                <a:cs typeface="Oswald"/>
                <a:sym typeface="Oswald"/>
              </a:rPr>
              <a:t>Wind</a:t>
            </a:r>
            <a:endParaRPr sz="1800">
              <a:latin typeface="Oswald"/>
              <a:ea typeface="Oswald"/>
              <a:cs typeface="Oswald"/>
              <a:sym typeface="Oswald"/>
            </a:endParaRPr>
          </a:p>
        </p:txBody>
      </p:sp>
      <p:sp>
        <p:nvSpPr>
          <p:cNvPr id="492" name="Google Shape;492;p32"/>
          <p:cNvSpPr/>
          <p:nvPr/>
        </p:nvSpPr>
        <p:spPr>
          <a:xfrm>
            <a:off x="4782575" y="223750"/>
            <a:ext cx="420900" cy="700200"/>
          </a:xfrm>
          <a:prstGeom prst="downArrow">
            <a:avLst>
              <a:gd fmla="val 50000" name="adj1"/>
              <a:gd fmla="val 50000" name="adj2"/>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32"/>
          <p:cNvSpPr/>
          <p:nvPr/>
        </p:nvSpPr>
        <p:spPr>
          <a:xfrm>
            <a:off x="6230375" y="223750"/>
            <a:ext cx="420900" cy="700200"/>
          </a:xfrm>
          <a:prstGeom prst="downArrow">
            <a:avLst>
              <a:gd fmla="val 50000" name="adj1"/>
              <a:gd fmla="val 50000" name="adj2"/>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32"/>
          <p:cNvSpPr/>
          <p:nvPr/>
        </p:nvSpPr>
        <p:spPr>
          <a:xfrm>
            <a:off x="2231160" y="1431395"/>
            <a:ext cx="3897800" cy="5326450"/>
          </a:xfrm>
          <a:custGeom>
            <a:rect b="b" l="l" r="r" t="t"/>
            <a:pathLst>
              <a:path extrusionOk="0" h="213058" w="155912">
                <a:moveTo>
                  <a:pt x="148342" y="121456"/>
                </a:moveTo>
                <a:cubicBezTo>
                  <a:pt x="143799" y="115398"/>
                  <a:pt x="138808" y="109641"/>
                  <a:pt x="134795" y="103220"/>
                </a:cubicBezTo>
                <a:cubicBezTo>
                  <a:pt x="133516" y="101174"/>
                  <a:pt x="129907" y="99037"/>
                  <a:pt x="131148" y="96968"/>
                </a:cubicBezTo>
                <a:cubicBezTo>
                  <a:pt x="134965" y="90606"/>
                  <a:pt x="144659" y="90230"/>
                  <a:pt x="149905" y="84984"/>
                </a:cubicBezTo>
                <a:cubicBezTo>
                  <a:pt x="150947" y="83942"/>
                  <a:pt x="153388" y="83288"/>
                  <a:pt x="153031" y="81858"/>
                </a:cubicBezTo>
                <a:cubicBezTo>
                  <a:pt x="152524" y="79829"/>
                  <a:pt x="149821" y="79169"/>
                  <a:pt x="148342" y="77690"/>
                </a:cubicBezTo>
                <a:cubicBezTo>
                  <a:pt x="143045" y="72392"/>
                  <a:pt x="138009" y="66836"/>
                  <a:pt x="132711" y="61538"/>
                </a:cubicBezTo>
                <a:cubicBezTo>
                  <a:pt x="131552" y="60379"/>
                  <a:pt x="129154" y="58703"/>
                  <a:pt x="130106" y="57370"/>
                </a:cubicBezTo>
                <a:cubicBezTo>
                  <a:pt x="131702" y="55136"/>
                  <a:pt x="135412" y="55881"/>
                  <a:pt x="137921" y="54765"/>
                </a:cubicBezTo>
                <a:cubicBezTo>
                  <a:pt x="142748" y="52619"/>
                  <a:pt x="147594" y="50400"/>
                  <a:pt x="151989" y="47470"/>
                </a:cubicBezTo>
                <a:cubicBezTo>
                  <a:pt x="152158" y="47357"/>
                  <a:pt x="155115" y="47707"/>
                  <a:pt x="155115" y="46949"/>
                </a:cubicBezTo>
                <a:cubicBezTo>
                  <a:pt x="155115" y="45071"/>
                  <a:pt x="151929" y="44950"/>
                  <a:pt x="150426" y="43823"/>
                </a:cubicBezTo>
                <a:cubicBezTo>
                  <a:pt x="146986" y="41243"/>
                  <a:pt x="144546" y="37465"/>
                  <a:pt x="141047" y="34966"/>
                </a:cubicBezTo>
                <a:cubicBezTo>
                  <a:pt x="139237" y="33673"/>
                  <a:pt x="135134" y="32907"/>
                  <a:pt x="135837" y="30797"/>
                </a:cubicBezTo>
                <a:cubicBezTo>
                  <a:pt x="136225" y="29632"/>
                  <a:pt x="138280" y="30517"/>
                  <a:pt x="139484" y="30276"/>
                </a:cubicBezTo>
                <a:cubicBezTo>
                  <a:pt x="144607" y="29251"/>
                  <a:pt x="150379" y="28239"/>
                  <a:pt x="154073" y="24545"/>
                </a:cubicBezTo>
                <a:cubicBezTo>
                  <a:pt x="159675" y="18943"/>
                  <a:pt x="151008" y="6124"/>
                  <a:pt x="143652" y="3183"/>
                </a:cubicBezTo>
                <a:cubicBezTo>
                  <a:pt x="136671" y="392"/>
                  <a:pt x="128691" y="-485"/>
                  <a:pt x="121248" y="578"/>
                </a:cubicBezTo>
                <a:cubicBezTo>
                  <a:pt x="115126" y="1453"/>
                  <a:pt x="111033" y="7667"/>
                  <a:pt x="106660" y="12040"/>
                </a:cubicBezTo>
                <a:cubicBezTo>
                  <a:pt x="100425" y="18275"/>
                  <a:pt x="91143" y="20601"/>
                  <a:pt x="84256" y="26108"/>
                </a:cubicBezTo>
                <a:cubicBezTo>
                  <a:pt x="76865" y="32018"/>
                  <a:pt x="70686" y="39329"/>
                  <a:pt x="63415" y="45386"/>
                </a:cubicBezTo>
                <a:cubicBezTo>
                  <a:pt x="48496" y="57815"/>
                  <a:pt x="34422" y="71255"/>
                  <a:pt x="20690" y="84984"/>
                </a:cubicBezTo>
                <a:cubicBezTo>
                  <a:pt x="14349" y="91323"/>
                  <a:pt x="5425" y="95723"/>
                  <a:pt x="1412" y="103741"/>
                </a:cubicBezTo>
                <a:cubicBezTo>
                  <a:pt x="-693" y="107946"/>
                  <a:pt x="-367" y="114048"/>
                  <a:pt x="2455" y="117809"/>
                </a:cubicBezTo>
                <a:cubicBezTo>
                  <a:pt x="6021" y="122560"/>
                  <a:pt x="12322" y="124550"/>
                  <a:pt x="16522" y="128750"/>
                </a:cubicBezTo>
                <a:cubicBezTo>
                  <a:pt x="29287" y="141515"/>
                  <a:pt x="39536" y="157292"/>
                  <a:pt x="54557" y="167306"/>
                </a:cubicBezTo>
                <a:cubicBezTo>
                  <a:pt x="68084" y="176324"/>
                  <a:pt x="80054" y="187593"/>
                  <a:pt x="91550" y="199089"/>
                </a:cubicBezTo>
                <a:cubicBezTo>
                  <a:pt x="99745" y="207284"/>
                  <a:pt x="113131" y="207741"/>
                  <a:pt x="124375" y="210551"/>
                </a:cubicBezTo>
                <a:cubicBezTo>
                  <a:pt x="132142" y="212492"/>
                  <a:pt x="140575" y="214056"/>
                  <a:pt x="148342" y="212114"/>
                </a:cubicBezTo>
                <a:cubicBezTo>
                  <a:pt x="153736" y="210765"/>
                  <a:pt x="155845" y="200411"/>
                  <a:pt x="152510" y="195962"/>
                </a:cubicBezTo>
                <a:cubicBezTo>
                  <a:pt x="148385" y="190459"/>
                  <a:pt x="143204" y="185777"/>
                  <a:pt x="137921" y="181374"/>
                </a:cubicBezTo>
                <a:cubicBezTo>
                  <a:pt x="135749" y="179564"/>
                  <a:pt x="131669" y="178469"/>
                  <a:pt x="131669" y="175642"/>
                </a:cubicBezTo>
                <a:cubicBezTo>
                  <a:pt x="131669" y="172794"/>
                  <a:pt x="136428" y="172446"/>
                  <a:pt x="138442" y="170432"/>
                </a:cubicBezTo>
                <a:cubicBezTo>
                  <a:pt x="142787" y="166087"/>
                  <a:pt x="148580" y="163041"/>
                  <a:pt x="151989" y="157928"/>
                </a:cubicBezTo>
                <a:cubicBezTo>
                  <a:pt x="153327" y="155920"/>
                  <a:pt x="149887" y="153529"/>
                  <a:pt x="148342" y="151675"/>
                </a:cubicBezTo>
                <a:cubicBezTo>
                  <a:pt x="143074" y="145353"/>
                  <a:pt x="136446" y="140300"/>
                  <a:pt x="130627" y="134481"/>
                </a:cubicBezTo>
                <a:cubicBezTo>
                  <a:pt x="129741" y="133595"/>
                  <a:pt x="132151" y="132475"/>
                  <a:pt x="132711" y="131355"/>
                </a:cubicBezTo>
                <a:cubicBezTo>
                  <a:pt x="134284" y="128210"/>
                  <a:pt x="136332" y="125311"/>
                  <a:pt x="138442" y="122498"/>
                </a:cubicBezTo>
                <a:cubicBezTo>
                  <a:pt x="142549" y="117023"/>
                  <a:pt x="144304" y="108886"/>
                  <a:pt x="150426" y="105825"/>
                </a:cubicBezTo>
              </a:path>
            </a:pathLst>
          </a:custGeom>
          <a:noFill/>
          <a:ln cap="flat" cmpd="sng" w="28575">
            <a:solidFill>
              <a:srgbClr val="FF00FF"/>
            </a:solidFill>
            <a:prstDash val="dash"/>
            <a:round/>
            <a:headEnd len="med" w="med" type="none"/>
            <a:tailEnd len="med" w="med" type="none"/>
          </a:ln>
        </p:spPr>
      </p:sp>
      <p:sp>
        <p:nvSpPr>
          <p:cNvPr id="495" name="Google Shape;495;p32"/>
          <p:cNvSpPr txBox="1"/>
          <p:nvPr/>
        </p:nvSpPr>
        <p:spPr>
          <a:xfrm>
            <a:off x="2618150" y="1685925"/>
            <a:ext cx="1287900" cy="54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00FF"/>
                </a:solidFill>
                <a:latin typeface="Oswald"/>
                <a:ea typeface="Oswald"/>
                <a:cs typeface="Oswald"/>
                <a:sym typeface="Oswald"/>
              </a:rPr>
              <a:t>Modified </a:t>
            </a:r>
            <a:endParaRPr sz="1800">
              <a:solidFill>
                <a:srgbClr val="FF00FF"/>
              </a:solidFill>
              <a:latin typeface="Oswald"/>
              <a:ea typeface="Oswald"/>
              <a:cs typeface="Oswald"/>
              <a:sym typeface="Oswald"/>
            </a:endParaRPr>
          </a:p>
          <a:p>
            <a:pPr indent="0" lvl="0" marL="0" rtl="0" algn="l">
              <a:spcBef>
                <a:spcPts val="0"/>
              </a:spcBef>
              <a:spcAft>
                <a:spcPts val="0"/>
              </a:spcAft>
              <a:buClr>
                <a:schemeClr val="dk1"/>
              </a:buClr>
              <a:buSzPts val="1100"/>
              <a:buFont typeface="Arial"/>
              <a:buNone/>
            </a:pPr>
            <a:r>
              <a:rPr lang="en" sz="1800">
                <a:solidFill>
                  <a:srgbClr val="FF00FF"/>
                </a:solidFill>
                <a:latin typeface="Oswald"/>
                <a:ea typeface="Oswald"/>
                <a:cs typeface="Oswald"/>
                <a:sym typeface="Oswald"/>
              </a:rPr>
              <a:t>Port Triangle</a:t>
            </a:r>
            <a:endParaRPr sz="1800">
              <a:solidFill>
                <a:srgbClr val="FF00FF"/>
              </a:solidFill>
              <a:latin typeface="Oswald"/>
              <a:ea typeface="Oswald"/>
              <a:cs typeface="Oswald"/>
              <a:sym typeface="Oswald"/>
            </a:endParaRPr>
          </a:p>
        </p:txBody>
      </p:sp>
      <p:sp>
        <p:nvSpPr>
          <p:cNvPr id="496" name="Google Shape;496;p32"/>
          <p:cNvSpPr/>
          <p:nvPr/>
        </p:nvSpPr>
        <p:spPr>
          <a:xfrm>
            <a:off x="5249325" y="1530819"/>
            <a:ext cx="856950" cy="5174075"/>
          </a:xfrm>
          <a:custGeom>
            <a:rect b="b" l="l" r="r" t="t"/>
            <a:pathLst>
              <a:path extrusionOk="0" h="206963" w="34278">
                <a:moveTo>
                  <a:pt x="28657" y="114353"/>
                </a:moveTo>
                <a:cubicBezTo>
                  <a:pt x="22332" y="112772"/>
                  <a:pt x="18678" y="105937"/>
                  <a:pt x="14068" y="101327"/>
                </a:cubicBezTo>
                <a:cubicBezTo>
                  <a:pt x="11871" y="99130"/>
                  <a:pt x="8511" y="95770"/>
                  <a:pt x="9900" y="92991"/>
                </a:cubicBezTo>
                <a:cubicBezTo>
                  <a:pt x="13416" y="85957"/>
                  <a:pt x="24080" y="85919"/>
                  <a:pt x="30220" y="81007"/>
                </a:cubicBezTo>
                <a:cubicBezTo>
                  <a:pt x="30374" y="80884"/>
                  <a:pt x="33745" y="79399"/>
                  <a:pt x="33346" y="78402"/>
                </a:cubicBezTo>
                <a:cubicBezTo>
                  <a:pt x="29558" y="68932"/>
                  <a:pt x="19717" y="63210"/>
                  <a:pt x="12505" y="55998"/>
                </a:cubicBezTo>
                <a:cubicBezTo>
                  <a:pt x="11241" y="54734"/>
                  <a:pt x="13566" y="52210"/>
                  <a:pt x="15110" y="51309"/>
                </a:cubicBezTo>
                <a:cubicBezTo>
                  <a:pt x="20883" y="47941"/>
                  <a:pt x="31725" y="49456"/>
                  <a:pt x="33346" y="42972"/>
                </a:cubicBezTo>
                <a:cubicBezTo>
                  <a:pt x="34808" y="37123"/>
                  <a:pt x="24463" y="34595"/>
                  <a:pt x="21362" y="29425"/>
                </a:cubicBezTo>
                <a:cubicBezTo>
                  <a:pt x="18958" y="25417"/>
                  <a:pt x="28479" y="23351"/>
                  <a:pt x="31783" y="20047"/>
                </a:cubicBezTo>
                <a:cubicBezTo>
                  <a:pt x="34145" y="17685"/>
                  <a:pt x="34001" y="13424"/>
                  <a:pt x="33346" y="10148"/>
                </a:cubicBezTo>
                <a:cubicBezTo>
                  <a:pt x="31601" y="1417"/>
                  <a:pt x="16974" y="-1390"/>
                  <a:pt x="8337" y="769"/>
                </a:cubicBezTo>
                <a:cubicBezTo>
                  <a:pt x="4125" y="1822"/>
                  <a:pt x="5404" y="8991"/>
                  <a:pt x="4690" y="13274"/>
                </a:cubicBezTo>
                <a:cubicBezTo>
                  <a:pt x="3571" y="19990"/>
                  <a:pt x="2605" y="26785"/>
                  <a:pt x="2605" y="33594"/>
                </a:cubicBezTo>
                <a:cubicBezTo>
                  <a:pt x="2605" y="54782"/>
                  <a:pt x="4945" y="76100"/>
                  <a:pt x="2605" y="97159"/>
                </a:cubicBezTo>
                <a:cubicBezTo>
                  <a:pt x="1071" y="110969"/>
                  <a:pt x="4368" y="125135"/>
                  <a:pt x="2084" y="138841"/>
                </a:cubicBezTo>
                <a:cubicBezTo>
                  <a:pt x="623" y="147605"/>
                  <a:pt x="0" y="156528"/>
                  <a:pt x="0" y="165413"/>
                </a:cubicBezTo>
                <a:cubicBezTo>
                  <a:pt x="0" y="175582"/>
                  <a:pt x="1703" y="185768"/>
                  <a:pt x="4169" y="195633"/>
                </a:cubicBezTo>
                <a:cubicBezTo>
                  <a:pt x="5104" y="199374"/>
                  <a:pt x="7201" y="204076"/>
                  <a:pt x="10942" y="205011"/>
                </a:cubicBezTo>
                <a:cubicBezTo>
                  <a:pt x="18257" y="206840"/>
                  <a:pt x="32106" y="209323"/>
                  <a:pt x="33346" y="201885"/>
                </a:cubicBezTo>
                <a:cubicBezTo>
                  <a:pt x="34148" y="197076"/>
                  <a:pt x="35350" y="191103"/>
                  <a:pt x="32304" y="187296"/>
                </a:cubicBezTo>
                <a:cubicBezTo>
                  <a:pt x="27701" y="181542"/>
                  <a:pt x="13379" y="178256"/>
                  <a:pt x="16673" y="171665"/>
                </a:cubicBezTo>
                <a:cubicBezTo>
                  <a:pt x="20044" y="164920"/>
                  <a:pt x="33125" y="161104"/>
                  <a:pt x="30741" y="153951"/>
                </a:cubicBezTo>
                <a:cubicBezTo>
                  <a:pt x="27906" y="145445"/>
                  <a:pt x="16957" y="142133"/>
                  <a:pt x="11984" y="134673"/>
                </a:cubicBezTo>
                <a:cubicBezTo>
                  <a:pt x="8753" y="129826"/>
                  <a:pt x="16909" y="124100"/>
                  <a:pt x="19799" y="119042"/>
                </a:cubicBezTo>
                <a:cubicBezTo>
                  <a:pt x="22264" y="114729"/>
                  <a:pt x="24214" y="109280"/>
                  <a:pt x="28657" y="107058"/>
                </a:cubicBezTo>
              </a:path>
            </a:pathLst>
          </a:custGeom>
          <a:noFill/>
          <a:ln cap="flat" cmpd="sng" w="28575">
            <a:solidFill>
              <a:srgbClr val="00FFFF"/>
            </a:solidFill>
            <a:prstDash val="dashDot"/>
            <a:round/>
            <a:headEnd len="med" w="med" type="none"/>
            <a:tailEnd len="med" w="med" type="none"/>
          </a:ln>
        </p:spPr>
      </p:sp>
      <p:sp>
        <p:nvSpPr>
          <p:cNvPr id="497" name="Google Shape;497;p32"/>
          <p:cNvSpPr txBox="1"/>
          <p:nvPr/>
        </p:nvSpPr>
        <p:spPr>
          <a:xfrm>
            <a:off x="6422675" y="1685925"/>
            <a:ext cx="1945500" cy="54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0FFFF"/>
                </a:solidFill>
                <a:latin typeface="Oswald"/>
                <a:ea typeface="Oswald"/>
                <a:cs typeface="Oswald"/>
                <a:sym typeface="Oswald"/>
              </a:rPr>
              <a:t>Modified </a:t>
            </a:r>
            <a:endParaRPr sz="1800">
              <a:solidFill>
                <a:srgbClr val="00FFFF"/>
              </a:solidFill>
              <a:latin typeface="Oswald"/>
              <a:ea typeface="Oswald"/>
              <a:cs typeface="Oswald"/>
              <a:sym typeface="Oswald"/>
            </a:endParaRPr>
          </a:p>
          <a:p>
            <a:pPr indent="0" lvl="0" marL="0" rtl="0" algn="l">
              <a:spcBef>
                <a:spcPts val="0"/>
              </a:spcBef>
              <a:spcAft>
                <a:spcPts val="0"/>
              </a:spcAft>
              <a:buNone/>
            </a:pPr>
            <a:r>
              <a:rPr lang="en" sz="1800">
                <a:solidFill>
                  <a:srgbClr val="00FFFF"/>
                </a:solidFill>
                <a:latin typeface="Oswald"/>
                <a:ea typeface="Oswald"/>
                <a:cs typeface="Oswald"/>
                <a:sym typeface="Oswald"/>
              </a:rPr>
              <a:t>Windward/Leeward</a:t>
            </a:r>
            <a:endParaRPr sz="1800">
              <a:solidFill>
                <a:srgbClr val="00FFFF"/>
              </a:solidFill>
              <a:latin typeface="Oswald"/>
              <a:ea typeface="Oswald"/>
              <a:cs typeface="Oswald"/>
              <a:sym typeface="Oswa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1" name="Shape 501"/>
        <p:cNvGrpSpPr/>
        <p:nvPr/>
      </p:nvGrpSpPr>
      <p:grpSpPr>
        <a:xfrm>
          <a:off x="0" y="0"/>
          <a:ext cx="0" cy="0"/>
          <a:chOff x="0" y="0"/>
          <a:chExt cx="0" cy="0"/>
        </a:xfrm>
      </p:grpSpPr>
      <p:pic>
        <p:nvPicPr>
          <p:cNvPr id="502" name="Google Shape;502;p33"/>
          <p:cNvPicPr preferRelativeResize="0"/>
          <p:nvPr/>
        </p:nvPicPr>
        <p:blipFill>
          <a:blip r:embed="rId3">
            <a:alphaModFix/>
          </a:blip>
          <a:stretch>
            <a:fillRect/>
          </a:stretch>
        </p:blipFill>
        <p:spPr>
          <a:xfrm>
            <a:off x="943500" y="1316450"/>
            <a:ext cx="7257000" cy="42250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6" name="Shape 506"/>
        <p:cNvGrpSpPr/>
        <p:nvPr/>
      </p:nvGrpSpPr>
      <p:grpSpPr>
        <a:xfrm>
          <a:off x="0" y="0"/>
          <a:ext cx="0" cy="0"/>
          <a:chOff x="0" y="0"/>
          <a:chExt cx="0" cy="0"/>
        </a:xfrm>
      </p:grpSpPr>
      <p:sp>
        <p:nvSpPr>
          <p:cNvPr id="507" name="Google Shape;507;p3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3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http://www.yachtsandyachting.co.uk&#10;&#10;Filmed at the RYA Suzuki Dinghy Show 2015&#10;http://www.dinghyshow.org.uk&#10;&#10;Check out all of the video from the show:&#10;http://www.rya.org.uk/go/dsvideo15" id="509" name="Google Shape;509;p34" title="Strategy &amp; Techniques for a typical Laser race - Yachts and Yachting with Nick Thompson">
            <a:hlinkClick r:id="rId3"/>
          </p:cNvPr>
          <p:cNvPicPr preferRelativeResize="0"/>
          <p:nvPr/>
        </p:nvPicPr>
        <p:blipFill>
          <a:blip r:embed="rId4">
            <a:alphaModFix/>
          </a:blip>
          <a:stretch>
            <a:fillRect/>
          </a:stretch>
        </p:blipFill>
        <p:spPr>
          <a:xfrm>
            <a:off x="311700" y="690989"/>
            <a:ext cx="8520600" cy="639043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3" name="Shape 513"/>
        <p:cNvGrpSpPr/>
        <p:nvPr/>
      </p:nvGrpSpPr>
      <p:grpSpPr>
        <a:xfrm>
          <a:off x="0" y="0"/>
          <a:ext cx="0" cy="0"/>
          <a:chOff x="0" y="0"/>
          <a:chExt cx="0" cy="0"/>
        </a:xfrm>
      </p:grpSpPr>
      <p:sp>
        <p:nvSpPr>
          <p:cNvPr id="514" name="Google Shape;514;p3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35"/>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The Rio 2016 One Person Dinghy (Laser) fleet will welcome a bumper 46 boats, making it the largest fleet at the Olympic Games. Laser sailing will see some of the closest, compact racing of any of the Olympic fleets with each sailor receiving a supplied boat, ensuring an even playing field. With races scheduled for inside and outside Guanabara Bay, it will see the best all-round sailor conquer.&#10;&#10;Follow World Sailing on:&#10;Facebook - http://www.facebook.com/ISAFWorldSailing&#10;Twitter - http://www.twitter.com/worldsailing&#10;Website - http://www.sailing.org" id="516" name="Google Shape;516;p35" title="Tight and tactical - Olympic Laser sailing">
            <a:hlinkClick r:id="rId3"/>
          </p:cNvPr>
          <p:cNvPicPr preferRelativeResize="0"/>
          <p:nvPr/>
        </p:nvPicPr>
        <p:blipFill>
          <a:blip r:embed="rId4">
            <a:alphaModFix/>
          </a:blip>
          <a:stretch>
            <a:fillRect/>
          </a:stretch>
        </p:blipFill>
        <p:spPr>
          <a:xfrm>
            <a:off x="657337" y="591050"/>
            <a:ext cx="7829326" cy="5872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0" name="Shape 520"/>
        <p:cNvGrpSpPr/>
        <p:nvPr/>
      </p:nvGrpSpPr>
      <p:grpSpPr>
        <a:xfrm>
          <a:off x="0" y="0"/>
          <a:ext cx="0" cy="0"/>
          <a:chOff x="0" y="0"/>
          <a:chExt cx="0" cy="0"/>
        </a:xfrm>
      </p:grpSpPr>
      <p:sp>
        <p:nvSpPr>
          <p:cNvPr id="521" name="Google Shape;521;p3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Racing</a:t>
            </a:r>
            <a:endParaRPr/>
          </a:p>
        </p:txBody>
      </p:sp>
      <p:sp>
        <p:nvSpPr>
          <p:cNvPr id="522" name="Google Shape;522;p36"/>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t>Fleet Racing  —  There’s a course, and a fleet of boats race around it</a:t>
            </a:r>
            <a:endParaRPr sz="2200"/>
          </a:p>
          <a:p>
            <a:pPr indent="0" lvl="0" marL="0" rtl="0" algn="l">
              <a:lnSpc>
                <a:spcPct val="115000"/>
              </a:lnSpc>
              <a:spcBef>
                <a:spcPts val="1000"/>
              </a:spcBef>
              <a:spcAft>
                <a:spcPts val="0"/>
              </a:spcAft>
              <a:buNone/>
            </a:pPr>
            <a:r>
              <a:rPr lang="en" sz="2200"/>
              <a:t>			     One-design:  sailors race identical boats</a:t>
            </a:r>
            <a:endParaRPr sz="2200"/>
          </a:p>
          <a:p>
            <a:pPr indent="0" lvl="0" marL="0" rtl="0" algn="l">
              <a:lnSpc>
                <a:spcPct val="115000"/>
              </a:lnSpc>
              <a:spcBef>
                <a:spcPts val="0"/>
              </a:spcBef>
              <a:spcAft>
                <a:spcPts val="0"/>
              </a:spcAft>
              <a:buNone/>
            </a:pPr>
            <a:r>
              <a:rPr lang="en" sz="2200"/>
              <a:t>			     Handicap:  each boat has a handicap that is added to finish times</a:t>
            </a:r>
            <a:endParaRPr sz="2200"/>
          </a:p>
          <a:p>
            <a:pPr indent="0" lvl="0" marL="0" rtl="0" algn="l">
              <a:spcBef>
                <a:spcPts val="0"/>
              </a:spcBef>
              <a:spcAft>
                <a:spcPts val="0"/>
              </a:spcAft>
              <a:buNone/>
            </a:pPr>
            <a:r>
              <a:rPr lang="en" sz="2200">
                <a:solidFill>
                  <a:srgbClr val="666666"/>
                </a:solidFill>
              </a:rPr>
              <a:t>Match Racing</a:t>
            </a:r>
            <a:endParaRPr sz="2200">
              <a:solidFill>
                <a:srgbClr val="666666"/>
              </a:solidFill>
            </a:endParaRPr>
          </a:p>
          <a:p>
            <a:pPr indent="0" lvl="0" marL="0" rtl="0" algn="l">
              <a:spcBef>
                <a:spcPts val="1600"/>
              </a:spcBef>
              <a:spcAft>
                <a:spcPts val="0"/>
              </a:spcAft>
              <a:buNone/>
            </a:pPr>
            <a:r>
              <a:rPr lang="en" sz="2200">
                <a:solidFill>
                  <a:srgbClr val="666666"/>
                </a:solidFill>
              </a:rPr>
              <a:t>Team Racing</a:t>
            </a:r>
            <a:endParaRPr sz="2200">
              <a:solidFill>
                <a:srgbClr val="666666"/>
              </a:solidFill>
            </a:endParaRPr>
          </a:p>
          <a:p>
            <a:pPr indent="0" lvl="0" marL="0" rtl="0" algn="l">
              <a:spcBef>
                <a:spcPts val="1600"/>
              </a:spcBef>
              <a:spcAft>
                <a:spcPts val="0"/>
              </a:spcAft>
              <a:buNone/>
            </a:pPr>
            <a:r>
              <a:rPr lang="en" sz="2200">
                <a:solidFill>
                  <a:srgbClr val="666666"/>
                </a:solidFill>
              </a:rPr>
              <a:t>Oceanic</a:t>
            </a:r>
            <a:endParaRPr sz="2200">
              <a:solidFill>
                <a:srgbClr val="666666"/>
              </a:solidFill>
            </a:endParaRPr>
          </a:p>
          <a:p>
            <a:pPr indent="0" lvl="0" marL="0" rtl="0" algn="l">
              <a:spcBef>
                <a:spcPts val="1600"/>
              </a:spcBef>
              <a:spcAft>
                <a:spcPts val="160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6" name="Shape 526"/>
        <p:cNvGrpSpPr/>
        <p:nvPr/>
      </p:nvGrpSpPr>
      <p:grpSpPr>
        <a:xfrm>
          <a:off x="0" y="0"/>
          <a:ext cx="0" cy="0"/>
          <a:chOff x="0" y="0"/>
          <a:chExt cx="0" cy="0"/>
        </a:xfrm>
      </p:grpSpPr>
      <p:sp>
        <p:nvSpPr>
          <p:cNvPr id="527" name="Google Shape;527;p37"/>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Racing</a:t>
            </a:r>
            <a:endParaRPr/>
          </a:p>
        </p:txBody>
      </p:sp>
      <p:sp>
        <p:nvSpPr>
          <p:cNvPr id="528" name="Google Shape;528;p37"/>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666666"/>
                </a:solidFill>
              </a:rPr>
              <a:t>Fleet Racing   </a:t>
            </a:r>
            <a:endParaRPr sz="2200">
              <a:solidFill>
                <a:srgbClr val="666666"/>
              </a:solidFill>
            </a:endParaRPr>
          </a:p>
          <a:p>
            <a:pPr indent="0" lvl="0" marL="0" rtl="0" algn="l">
              <a:spcBef>
                <a:spcPts val="1600"/>
              </a:spcBef>
              <a:spcAft>
                <a:spcPts val="0"/>
              </a:spcAft>
              <a:buNone/>
            </a:pPr>
            <a:r>
              <a:rPr lang="en" sz="2200">
                <a:solidFill>
                  <a:srgbClr val="FFFFFF"/>
                </a:solidFill>
              </a:rPr>
              <a:t>Match Racing  —  Two identical boats race against each other, one-on-one duel of </a:t>
            </a:r>
            <a:endParaRPr sz="2200">
              <a:solidFill>
                <a:srgbClr val="FFFFFF"/>
              </a:solidFill>
            </a:endParaRPr>
          </a:p>
          <a:p>
            <a:pPr indent="0" lvl="0" marL="1371600" rtl="0" algn="l">
              <a:spcBef>
                <a:spcPts val="0"/>
              </a:spcBef>
              <a:spcAft>
                <a:spcPts val="0"/>
              </a:spcAft>
              <a:buNone/>
            </a:pPr>
            <a:r>
              <a:rPr lang="en" sz="2200">
                <a:solidFill>
                  <a:srgbClr val="FFFFFF"/>
                </a:solidFill>
              </a:rPr>
              <a:t>       </a:t>
            </a:r>
            <a:r>
              <a:rPr lang="en" sz="2200">
                <a:solidFill>
                  <a:srgbClr val="FFFFFF"/>
                </a:solidFill>
              </a:rPr>
              <a:t>s</a:t>
            </a:r>
            <a:r>
              <a:rPr lang="en" sz="2200">
                <a:solidFill>
                  <a:srgbClr val="FFFFFF"/>
                </a:solidFill>
              </a:rPr>
              <a:t>trategy and tactics</a:t>
            </a:r>
            <a:endParaRPr sz="2200">
              <a:solidFill>
                <a:srgbClr val="FFFFFF"/>
              </a:solidFill>
            </a:endParaRPr>
          </a:p>
          <a:p>
            <a:pPr indent="0" lvl="0" marL="0" rtl="0" algn="l">
              <a:spcBef>
                <a:spcPts val="0"/>
              </a:spcBef>
              <a:spcAft>
                <a:spcPts val="0"/>
              </a:spcAft>
              <a:buNone/>
            </a:pPr>
            <a:r>
              <a:rPr lang="en" sz="2200">
                <a:solidFill>
                  <a:srgbClr val="666666"/>
                </a:solidFill>
              </a:rPr>
              <a:t>Team Racing</a:t>
            </a:r>
            <a:endParaRPr sz="2200">
              <a:solidFill>
                <a:srgbClr val="666666"/>
              </a:solidFill>
            </a:endParaRPr>
          </a:p>
          <a:p>
            <a:pPr indent="0" lvl="0" marL="0" rtl="0" algn="l">
              <a:spcBef>
                <a:spcPts val="1600"/>
              </a:spcBef>
              <a:spcAft>
                <a:spcPts val="0"/>
              </a:spcAft>
              <a:buNone/>
            </a:pPr>
            <a:r>
              <a:rPr lang="en" sz="2200">
                <a:solidFill>
                  <a:srgbClr val="666666"/>
                </a:solidFill>
              </a:rPr>
              <a:t>Oceanic</a:t>
            </a:r>
            <a:endParaRPr sz="2200">
              <a:solidFill>
                <a:srgbClr val="666666"/>
              </a:solidFill>
            </a:endParaRPr>
          </a:p>
          <a:p>
            <a:pPr indent="0" lvl="0" marL="0" rtl="0" algn="l">
              <a:spcBef>
                <a:spcPts val="1600"/>
              </a:spcBef>
              <a:spcAft>
                <a:spcPts val="160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2" name="Shape 532"/>
        <p:cNvGrpSpPr/>
        <p:nvPr/>
      </p:nvGrpSpPr>
      <p:grpSpPr>
        <a:xfrm>
          <a:off x="0" y="0"/>
          <a:ext cx="0" cy="0"/>
          <a:chOff x="0" y="0"/>
          <a:chExt cx="0" cy="0"/>
        </a:xfrm>
      </p:grpSpPr>
      <p:sp>
        <p:nvSpPr>
          <p:cNvPr id="533" name="Google Shape;533;p38"/>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Racing</a:t>
            </a:r>
            <a:endParaRPr/>
          </a:p>
        </p:txBody>
      </p:sp>
      <p:sp>
        <p:nvSpPr>
          <p:cNvPr id="534" name="Google Shape;534;p38"/>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666666"/>
                </a:solidFill>
              </a:rPr>
              <a:t>Fleet Racing   </a:t>
            </a:r>
            <a:endParaRPr sz="2200">
              <a:solidFill>
                <a:srgbClr val="666666"/>
              </a:solidFill>
            </a:endParaRPr>
          </a:p>
          <a:p>
            <a:pPr indent="0" lvl="0" marL="0" rtl="0" algn="l">
              <a:spcBef>
                <a:spcPts val="1600"/>
              </a:spcBef>
              <a:spcAft>
                <a:spcPts val="0"/>
              </a:spcAft>
              <a:buNone/>
            </a:pPr>
            <a:r>
              <a:rPr lang="en" sz="2200">
                <a:solidFill>
                  <a:srgbClr val="666666"/>
                </a:solidFill>
              </a:rPr>
              <a:t>Match Racing  </a:t>
            </a:r>
            <a:endParaRPr sz="2200">
              <a:solidFill>
                <a:srgbClr val="666666"/>
              </a:solidFill>
            </a:endParaRPr>
          </a:p>
          <a:p>
            <a:pPr indent="0" lvl="0" marL="0" rtl="0" algn="l">
              <a:spcBef>
                <a:spcPts val="1000"/>
              </a:spcBef>
              <a:spcAft>
                <a:spcPts val="0"/>
              </a:spcAft>
              <a:buNone/>
            </a:pPr>
            <a:r>
              <a:rPr lang="en" sz="2200">
                <a:solidFill>
                  <a:srgbClr val="FFFFFF"/>
                </a:solidFill>
              </a:rPr>
              <a:t>Team Racing  —  Generally two teams of three boats competing at the same time. </a:t>
            </a:r>
            <a:endParaRPr sz="2200">
              <a:solidFill>
                <a:srgbClr val="FFFFFF"/>
              </a:solidFill>
            </a:endParaRPr>
          </a:p>
          <a:p>
            <a:pPr indent="457200" lvl="0" marL="914400" rtl="0" algn="l">
              <a:spcBef>
                <a:spcPts val="0"/>
              </a:spcBef>
              <a:spcAft>
                <a:spcPts val="0"/>
              </a:spcAft>
              <a:buNone/>
            </a:pPr>
            <a:r>
              <a:rPr lang="en" sz="2200">
                <a:solidFill>
                  <a:srgbClr val="FFFFFF"/>
                </a:solidFill>
              </a:rPr>
              <a:t>      Lowest team score wins. </a:t>
            </a:r>
            <a:endParaRPr sz="2200">
              <a:solidFill>
                <a:srgbClr val="FFFFFF"/>
              </a:solidFill>
            </a:endParaRPr>
          </a:p>
          <a:p>
            <a:pPr indent="0" lvl="0" marL="0" rtl="0" algn="l">
              <a:spcBef>
                <a:spcPts val="1600"/>
              </a:spcBef>
              <a:spcAft>
                <a:spcPts val="0"/>
              </a:spcAft>
              <a:buNone/>
            </a:pPr>
            <a:r>
              <a:rPr lang="en" sz="2200">
                <a:solidFill>
                  <a:srgbClr val="666666"/>
                </a:solidFill>
              </a:rPr>
              <a:t>Oceanic</a:t>
            </a:r>
            <a:endParaRPr sz="2200">
              <a:solidFill>
                <a:srgbClr val="666666"/>
              </a:solidFill>
            </a:endParaRPr>
          </a:p>
          <a:p>
            <a:pPr indent="0" lvl="0" marL="0" rtl="0" algn="l">
              <a:spcBef>
                <a:spcPts val="1600"/>
              </a:spcBef>
              <a:spcAft>
                <a:spcPts val="160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8" name="Shape 538"/>
        <p:cNvGrpSpPr/>
        <p:nvPr/>
      </p:nvGrpSpPr>
      <p:grpSpPr>
        <a:xfrm>
          <a:off x="0" y="0"/>
          <a:ext cx="0" cy="0"/>
          <a:chOff x="0" y="0"/>
          <a:chExt cx="0" cy="0"/>
        </a:xfrm>
      </p:grpSpPr>
      <p:sp>
        <p:nvSpPr>
          <p:cNvPr id="539" name="Google Shape;539;p39"/>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Racing</a:t>
            </a:r>
            <a:endParaRPr/>
          </a:p>
        </p:txBody>
      </p:sp>
      <p:sp>
        <p:nvSpPr>
          <p:cNvPr id="540" name="Google Shape;540;p39"/>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Racing is AWESOME</a:t>
            </a:r>
            <a:endParaRPr sz="2200"/>
          </a:p>
          <a:p>
            <a:pPr indent="-368300" lvl="0" marL="457200" rtl="0" algn="l">
              <a:spcBef>
                <a:spcPts val="1600"/>
              </a:spcBef>
              <a:spcAft>
                <a:spcPts val="0"/>
              </a:spcAft>
              <a:buSzPts val="2200"/>
              <a:buChar char="-"/>
            </a:pPr>
            <a:r>
              <a:rPr lang="en" sz="2200"/>
              <a:t>Intuition for sailing, wind, water, weather</a:t>
            </a:r>
            <a:endParaRPr sz="2200"/>
          </a:p>
          <a:p>
            <a:pPr indent="-368300" lvl="0" marL="457200" rtl="0" algn="l">
              <a:spcBef>
                <a:spcPts val="0"/>
              </a:spcBef>
              <a:spcAft>
                <a:spcPts val="0"/>
              </a:spcAft>
              <a:buSzPts val="2200"/>
              <a:buChar char="-"/>
            </a:pPr>
            <a:r>
              <a:rPr lang="en" sz="2200"/>
              <a:t>Super f#@king e</a:t>
            </a:r>
            <a:r>
              <a:rPr lang="en" sz="2200"/>
              <a:t>xhilarating</a:t>
            </a:r>
            <a:r>
              <a:rPr lang="en" sz="2200"/>
              <a:t> </a:t>
            </a:r>
            <a:endParaRPr sz="2200"/>
          </a:p>
          <a:p>
            <a:pPr indent="-368300" lvl="0" marL="457200" rtl="0" algn="l">
              <a:spcBef>
                <a:spcPts val="0"/>
              </a:spcBef>
              <a:spcAft>
                <a:spcPts val="0"/>
              </a:spcAft>
              <a:buSzPts val="2200"/>
              <a:buChar char="-"/>
            </a:pPr>
            <a:r>
              <a:rPr lang="en" sz="2200"/>
              <a:t>Real good exercise </a:t>
            </a:r>
            <a:endParaRPr sz="2200"/>
          </a:p>
          <a:p>
            <a:pPr indent="0" lvl="0" marL="457200" rtl="0" algn="l">
              <a:spcBef>
                <a:spcPts val="1600"/>
              </a:spcBef>
              <a:spcAft>
                <a:spcPts val="1600"/>
              </a:spcAft>
              <a:buNone/>
            </a:pPr>
            <a:r>
              <a:t/>
            </a:r>
            <a:endParaRPr sz="2200"/>
          </a:p>
        </p:txBody>
      </p:sp>
      <p:sp>
        <p:nvSpPr>
          <p:cNvPr id="541" name="Google Shape;541;p39"/>
          <p:cNvSpPr txBox="1"/>
          <p:nvPr>
            <p:ph idx="1" type="body"/>
          </p:nvPr>
        </p:nvSpPr>
        <p:spPr>
          <a:xfrm>
            <a:off x="311700" y="3859729"/>
            <a:ext cx="8520600" cy="24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lt1"/>
                </a:solidFill>
              </a:rPr>
              <a:t>Racing is TERRIBLE</a:t>
            </a:r>
            <a:endParaRPr sz="2200">
              <a:solidFill>
                <a:schemeClr val="lt1"/>
              </a:solidFill>
            </a:endParaRPr>
          </a:p>
          <a:p>
            <a:pPr indent="-368300" lvl="0" marL="457200" rtl="0" algn="l">
              <a:spcBef>
                <a:spcPts val="1600"/>
              </a:spcBef>
              <a:spcAft>
                <a:spcPts val="0"/>
              </a:spcAft>
              <a:buClr>
                <a:schemeClr val="lt1"/>
              </a:buClr>
              <a:buSzPts val="2200"/>
              <a:buChar char="-"/>
            </a:pPr>
            <a:r>
              <a:rPr lang="en" sz="2200">
                <a:solidFill>
                  <a:schemeClr val="lt1"/>
                </a:solidFill>
              </a:rPr>
              <a:t>Incredibly stressful with no physical outlet for aggression </a:t>
            </a:r>
            <a:endParaRPr sz="2200">
              <a:solidFill>
                <a:schemeClr val="lt1"/>
              </a:solidFill>
            </a:endParaRPr>
          </a:p>
          <a:p>
            <a:pPr indent="-368300" lvl="0" marL="457200" rtl="0" algn="l">
              <a:spcBef>
                <a:spcPts val="0"/>
              </a:spcBef>
              <a:spcAft>
                <a:spcPts val="0"/>
              </a:spcAft>
              <a:buClr>
                <a:schemeClr val="lt1"/>
              </a:buClr>
              <a:buSzPts val="2200"/>
              <a:buChar char="-"/>
            </a:pPr>
            <a:r>
              <a:rPr lang="en" sz="2200">
                <a:solidFill>
                  <a:schemeClr val="lt1"/>
                </a:solidFill>
              </a:rPr>
              <a:t>Pressure to push to limits can have some devastating consequences </a:t>
            </a:r>
            <a:endParaRPr sz="2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5" name="Shape 545"/>
        <p:cNvGrpSpPr/>
        <p:nvPr/>
      </p:nvGrpSpPr>
      <p:grpSpPr>
        <a:xfrm>
          <a:off x="0" y="0"/>
          <a:ext cx="0" cy="0"/>
          <a:chOff x="0" y="0"/>
          <a:chExt cx="0" cy="0"/>
        </a:xfrm>
      </p:grpSpPr>
      <p:sp>
        <p:nvSpPr>
          <p:cNvPr id="546" name="Google Shape;546;p40"/>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Racing</a:t>
            </a:r>
            <a:endParaRPr/>
          </a:p>
        </p:txBody>
      </p:sp>
      <p:sp>
        <p:nvSpPr>
          <p:cNvPr id="547" name="Google Shape;547;p40"/>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666666"/>
                </a:solidFill>
              </a:rPr>
              <a:t>Fleet Racing   </a:t>
            </a:r>
            <a:endParaRPr sz="2200">
              <a:solidFill>
                <a:srgbClr val="666666"/>
              </a:solidFill>
            </a:endParaRPr>
          </a:p>
          <a:p>
            <a:pPr indent="0" lvl="0" marL="0" rtl="0" algn="l">
              <a:spcBef>
                <a:spcPts val="1600"/>
              </a:spcBef>
              <a:spcAft>
                <a:spcPts val="0"/>
              </a:spcAft>
              <a:buNone/>
            </a:pPr>
            <a:r>
              <a:rPr lang="en" sz="2200">
                <a:solidFill>
                  <a:srgbClr val="666666"/>
                </a:solidFill>
              </a:rPr>
              <a:t>Match Racing  </a:t>
            </a:r>
            <a:endParaRPr sz="2200">
              <a:solidFill>
                <a:srgbClr val="666666"/>
              </a:solidFill>
            </a:endParaRPr>
          </a:p>
          <a:p>
            <a:pPr indent="0" lvl="0" marL="0" rtl="0" algn="l">
              <a:spcBef>
                <a:spcPts val="1000"/>
              </a:spcBef>
              <a:spcAft>
                <a:spcPts val="0"/>
              </a:spcAft>
              <a:buNone/>
            </a:pPr>
            <a:r>
              <a:rPr lang="en" sz="2200">
                <a:solidFill>
                  <a:srgbClr val="666666"/>
                </a:solidFill>
              </a:rPr>
              <a:t>Team Racing   </a:t>
            </a:r>
            <a:endParaRPr sz="2200">
              <a:solidFill>
                <a:srgbClr val="666666"/>
              </a:solidFill>
            </a:endParaRPr>
          </a:p>
          <a:p>
            <a:pPr indent="0" lvl="0" marL="0" rtl="0" algn="l">
              <a:spcBef>
                <a:spcPts val="1000"/>
              </a:spcBef>
              <a:spcAft>
                <a:spcPts val="0"/>
              </a:spcAft>
              <a:buNone/>
            </a:pPr>
            <a:r>
              <a:rPr lang="en" sz="2200">
                <a:solidFill>
                  <a:srgbClr val="FFFFFF"/>
                </a:solidFill>
              </a:rPr>
              <a:t>Oceanic  —  Any offshore race over 800 miles</a:t>
            </a:r>
            <a:endParaRPr sz="2200">
              <a:solidFill>
                <a:srgbClr val="FFFFFF"/>
              </a:solidFill>
            </a:endParaRPr>
          </a:p>
          <a:p>
            <a:pPr indent="0" lvl="0" marL="0" rtl="0" algn="l">
              <a:spcBef>
                <a:spcPts val="1600"/>
              </a:spcBef>
              <a:spcAft>
                <a:spcPts val="0"/>
              </a:spcAft>
              <a:buNone/>
            </a:pPr>
            <a:r>
              <a:rPr lang="en" sz="2200">
                <a:solidFill>
                  <a:srgbClr val="FFFFFF"/>
                </a:solidFill>
              </a:rPr>
              <a:t>	La Route du Rhum</a:t>
            </a:r>
            <a:endParaRPr sz="2200">
              <a:solidFill>
                <a:srgbClr val="FFFFFF"/>
              </a:solidFill>
            </a:endParaRPr>
          </a:p>
          <a:p>
            <a:pPr indent="0" lvl="0" marL="0" rtl="0" algn="l">
              <a:spcBef>
                <a:spcPts val="0"/>
              </a:spcBef>
              <a:spcAft>
                <a:spcPts val="0"/>
              </a:spcAft>
              <a:buNone/>
            </a:pPr>
            <a:r>
              <a:rPr lang="en" sz="2200">
                <a:solidFill>
                  <a:srgbClr val="FFFFFF"/>
                </a:solidFill>
              </a:rPr>
              <a:t>	The Transat</a:t>
            </a:r>
            <a:endParaRPr sz="2200">
              <a:solidFill>
                <a:srgbClr val="FFFFFF"/>
              </a:solidFill>
            </a:endParaRPr>
          </a:p>
          <a:p>
            <a:pPr indent="0" lvl="0" marL="0" rtl="0" algn="l">
              <a:spcBef>
                <a:spcPts val="0"/>
              </a:spcBef>
              <a:spcAft>
                <a:spcPts val="0"/>
              </a:spcAft>
              <a:buNone/>
            </a:pPr>
            <a:r>
              <a:rPr lang="en" sz="2200">
                <a:solidFill>
                  <a:srgbClr val="FFFFFF"/>
                </a:solidFill>
              </a:rPr>
              <a:t>	</a:t>
            </a:r>
            <a:r>
              <a:rPr lang="en" sz="2200">
                <a:solidFill>
                  <a:srgbClr val="FFFFFF"/>
                </a:solidFill>
              </a:rPr>
              <a:t>Barcelona World Race</a:t>
            </a:r>
            <a:endParaRPr sz="2200">
              <a:solidFill>
                <a:srgbClr val="FFFFFF"/>
              </a:solidFill>
            </a:endParaRPr>
          </a:p>
          <a:p>
            <a:pPr indent="0" lvl="0" marL="0" rtl="0" algn="l">
              <a:spcBef>
                <a:spcPts val="0"/>
              </a:spcBef>
              <a:spcAft>
                <a:spcPts val="0"/>
              </a:spcAft>
              <a:buNone/>
            </a:pPr>
            <a:r>
              <a:rPr lang="en" sz="2200">
                <a:solidFill>
                  <a:srgbClr val="FFFFFF"/>
                </a:solidFill>
              </a:rPr>
              <a:t>	Volvo Ocean Race</a:t>
            </a:r>
            <a:endParaRPr sz="2200">
              <a:solidFill>
                <a:srgbClr val="FFFFFF"/>
              </a:solidFill>
            </a:endParaRPr>
          </a:p>
          <a:p>
            <a:pPr indent="457200" lvl="0" marL="0" rtl="0" algn="l">
              <a:spcBef>
                <a:spcPts val="0"/>
              </a:spcBef>
              <a:spcAft>
                <a:spcPts val="0"/>
              </a:spcAft>
              <a:buNone/>
            </a:pPr>
            <a:r>
              <a:rPr lang="en" sz="2200">
                <a:solidFill>
                  <a:srgbClr val="FFFFFF"/>
                </a:solidFill>
              </a:rPr>
              <a:t>Vendee Globe</a:t>
            </a:r>
            <a:endParaRPr sz="2200">
              <a:solidFill>
                <a:srgbClr val="FFFFFF"/>
              </a:solidFill>
            </a:endParaRPr>
          </a:p>
          <a:p>
            <a:pPr indent="0" lvl="0" marL="0" rtl="0" algn="l">
              <a:spcBef>
                <a:spcPts val="0"/>
              </a:spcBef>
              <a:spcAft>
                <a:spcPts val="1600"/>
              </a:spcAft>
              <a:buNone/>
            </a:pPr>
            <a:r>
              <a:t/>
            </a:r>
            <a:endParaRPr/>
          </a:p>
        </p:txBody>
      </p:sp>
      <p:sp>
        <p:nvSpPr>
          <p:cNvPr id="548" name="Google Shape;548;p40"/>
          <p:cNvSpPr/>
          <p:nvPr/>
        </p:nvSpPr>
        <p:spPr>
          <a:xfrm>
            <a:off x="655550" y="4941800"/>
            <a:ext cx="2155800" cy="844800"/>
          </a:xfrm>
          <a:prstGeom prst="rect">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2" name="Shape 552"/>
        <p:cNvGrpSpPr/>
        <p:nvPr/>
      </p:nvGrpSpPr>
      <p:grpSpPr>
        <a:xfrm>
          <a:off x="0" y="0"/>
          <a:ext cx="0" cy="0"/>
          <a:chOff x="0" y="0"/>
          <a:chExt cx="0" cy="0"/>
        </a:xfrm>
      </p:grpSpPr>
      <p:sp>
        <p:nvSpPr>
          <p:cNvPr id="553" name="Google Shape;553;p41"/>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Southern Ocean</a:t>
            </a:r>
            <a:endParaRPr/>
          </a:p>
        </p:txBody>
      </p:sp>
      <p:sp>
        <p:nvSpPr>
          <p:cNvPr id="554" name="Google Shape;554;p41"/>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2200">
                <a:solidFill>
                  <a:srgbClr val="FFFFFF"/>
                </a:solidFill>
                <a:highlight>
                  <a:srgbClr val="000000"/>
                </a:highlight>
              </a:rPr>
              <a:t>Wind and waves whip around the globe</a:t>
            </a:r>
            <a:endParaRPr sz="2200">
              <a:solidFill>
                <a:srgbClr val="FFFFFF"/>
              </a:solidFill>
              <a:highlight>
                <a:srgbClr val="000000"/>
              </a:highlight>
            </a:endParaRPr>
          </a:p>
          <a:p>
            <a:pPr indent="457200" lvl="0" marL="0" rtl="0" algn="l">
              <a:lnSpc>
                <a:spcPct val="150000"/>
              </a:lnSpc>
              <a:spcBef>
                <a:spcPts val="0"/>
              </a:spcBef>
              <a:spcAft>
                <a:spcPts val="0"/>
              </a:spcAft>
              <a:buNone/>
            </a:pPr>
            <a:r>
              <a:rPr lang="en" sz="2200">
                <a:solidFill>
                  <a:srgbClr val="FFFFFF"/>
                </a:solidFill>
                <a:highlight>
                  <a:srgbClr val="000000"/>
                </a:highlight>
              </a:rPr>
              <a:t>"</a:t>
            </a:r>
            <a:r>
              <a:rPr lang="en" sz="2200">
                <a:solidFill>
                  <a:srgbClr val="FFFFFF"/>
                </a:solidFill>
                <a:highlight>
                  <a:srgbClr val="000000"/>
                </a:highlight>
                <a:uFill>
                  <a:noFill/>
                </a:uFill>
                <a:hlinkClick r:id="rId3"/>
              </a:rPr>
              <a:t>Roaring Forties</a:t>
            </a:r>
            <a:r>
              <a:rPr lang="en" sz="2200">
                <a:solidFill>
                  <a:srgbClr val="FFFFFF"/>
                </a:solidFill>
                <a:highlight>
                  <a:srgbClr val="000000"/>
                </a:highlight>
              </a:rPr>
              <a:t>", "Furious Fifties", "Shrieking Sixties"  </a:t>
            </a:r>
            <a:endParaRPr sz="2200">
              <a:solidFill>
                <a:srgbClr val="FFFFFF"/>
              </a:solidFill>
              <a:highlight>
                <a:srgbClr val="000000"/>
              </a:highlight>
            </a:endParaRPr>
          </a:p>
          <a:p>
            <a:pPr indent="457200" lvl="0" marL="0" rtl="0" algn="l">
              <a:lnSpc>
                <a:spcPct val="150000"/>
              </a:lnSpc>
              <a:spcBef>
                <a:spcPts val="0"/>
              </a:spcBef>
              <a:spcAft>
                <a:spcPts val="0"/>
              </a:spcAft>
              <a:buNone/>
            </a:pPr>
            <a:r>
              <a:rPr lang="en" sz="2200">
                <a:solidFill>
                  <a:srgbClr val="FFFFFF"/>
                </a:solidFill>
                <a:highlight>
                  <a:srgbClr val="000000"/>
                </a:highlight>
              </a:rPr>
              <a:t>Strongest average winds on Earth</a:t>
            </a:r>
            <a:endParaRPr sz="2200">
              <a:solidFill>
                <a:srgbClr val="FFFFFF"/>
              </a:solidFill>
              <a:highlight>
                <a:srgbClr val="000000"/>
              </a:highlight>
            </a:endParaRPr>
          </a:p>
          <a:p>
            <a:pPr indent="457200" lvl="0" marL="0" rtl="0" algn="l">
              <a:spcBef>
                <a:spcPts val="1600"/>
              </a:spcBef>
              <a:spcAft>
                <a:spcPts val="0"/>
              </a:spcAft>
              <a:buNone/>
            </a:pPr>
            <a:r>
              <a:t/>
            </a:r>
            <a:endParaRPr sz="2200">
              <a:solidFill>
                <a:srgbClr val="FFFFFF"/>
              </a:solidFill>
              <a:highlight>
                <a:srgbClr val="000000"/>
              </a:highlight>
            </a:endParaRPr>
          </a:p>
          <a:p>
            <a:pPr indent="457200" lvl="0" marL="2743200" rtl="0" algn="l">
              <a:spcBef>
                <a:spcPts val="1600"/>
              </a:spcBef>
              <a:spcAft>
                <a:spcPts val="0"/>
              </a:spcAft>
              <a:buNone/>
            </a:pPr>
            <a:r>
              <a:rPr lang="en" sz="2200">
                <a:solidFill>
                  <a:srgbClr val="FFFFFF"/>
                </a:solidFill>
                <a:highlight>
                  <a:srgbClr val="000000"/>
                </a:highlight>
              </a:rPr>
              <a:t>Icebergs</a:t>
            </a:r>
            <a:endParaRPr sz="2200">
              <a:solidFill>
                <a:srgbClr val="FFFFFF"/>
              </a:solidFill>
              <a:highlight>
                <a:srgbClr val="000000"/>
              </a:highlight>
            </a:endParaRPr>
          </a:p>
          <a:p>
            <a:pPr indent="457200" lvl="0" marL="2743200" rtl="0" algn="l">
              <a:spcBef>
                <a:spcPts val="1600"/>
              </a:spcBef>
              <a:spcAft>
                <a:spcPts val="0"/>
              </a:spcAft>
              <a:buNone/>
            </a:pPr>
            <a:r>
              <a:rPr lang="en" sz="2200">
                <a:solidFill>
                  <a:srgbClr val="FFFFFF"/>
                </a:solidFill>
                <a:highlight>
                  <a:srgbClr val="000000"/>
                </a:highlight>
              </a:rPr>
              <a:t>Antarctic</a:t>
            </a:r>
            <a:r>
              <a:rPr lang="en" sz="2200">
                <a:solidFill>
                  <a:srgbClr val="FFFFFF"/>
                </a:solidFill>
                <a:highlight>
                  <a:srgbClr val="000000"/>
                </a:highlight>
              </a:rPr>
              <a:t> </a:t>
            </a:r>
            <a:r>
              <a:rPr lang="en" sz="2200">
                <a:solidFill>
                  <a:srgbClr val="FFFFFF"/>
                </a:solidFill>
                <a:highlight>
                  <a:srgbClr val="000000"/>
                </a:highlight>
              </a:rPr>
              <a:t>Circumpolar</a:t>
            </a:r>
            <a:r>
              <a:rPr lang="en" sz="2200">
                <a:solidFill>
                  <a:srgbClr val="FFFFFF"/>
                </a:solidFill>
                <a:highlight>
                  <a:srgbClr val="000000"/>
                </a:highlight>
              </a:rPr>
              <a:t> Current,</a:t>
            </a:r>
            <a:endParaRPr sz="2200">
              <a:solidFill>
                <a:srgbClr val="FFFFFF"/>
              </a:solidFill>
              <a:highlight>
                <a:srgbClr val="000000"/>
              </a:highlight>
            </a:endParaRPr>
          </a:p>
          <a:p>
            <a:pPr indent="457200" lvl="0" marL="2743200" rtl="0" algn="l">
              <a:spcBef>
                <a:spcPts val="0"/>
              </a:spcBef>
              <a:spcAft>
                <a:spcPts val="0"/>
              </a:spcAft>
              <a:buNone/>
            </a:pPr>
            <a:r>
              <a:rPr lang="en" sz="2200">
                <a:solidFill>
                  <a:srgbClr val="FFFFFF"/>
                </a:solidFill>
                <a:highlight>
                  <a:srgbClr val="000000"/>
                </a:highlight>
              </a:rPr>
              <a:t>Antarctic Convergence </a:t>
            </a:r>
            <a:endParaRPr sz="2200">
              <a:solidFill>
                <a:srgbClr val="FFFFFF"/>
              </a:solidFill>
              <a:highlight>
                <a:srgbClr val="000000"/>
              </a:highlight>
            </a:endParaRPr>
          </a:p>
          <a:p>
            <a:pPr indent="457200" lvl="0" marL="2743200" rtl="0" algn="l">
              <a:spcBef>
                <a:spcPts val="1600"/>
              </a:spcBef>
              <a:spcAft>
                <a:spcPts val="0"/>
              </a:spcAft>
              <a:buNone/>
            </a:pPr>
            <a:r>
              <a:rPr lang="en" sz="2200">
                <a:solidFill>
                  <a:srgbClr val="FFFFFF"/>
                </a:solidFill>
                <a:highlight>
                  <a:srgbClr val="000000"/>
                </a:highlight>
              </a:rPr>
              <a:t>Incredibly remote — point Nemo, </a:t>
            </a:r>
            <a:endParaRPr sz="2200">
              <a:solidFill>
                <a:srgbClr val="FFFFFF"/>
              </a:solidFill>
              <a:highlight>
                <a:srgbClr val="000000"/>
              </a:highlight>
            </a:endParaRPr>
          </a:p>
          <a:p>
            <a:pPr indent="457200" lvl="0" marL="3200400" rtl="0" algn="l">
              <a:spcBef>
                <a:spcPts val="0"/>
              </a:spcBef>
              <a:spcAft>
                <a:spcPts val="1600"/>
              </a:spcAft>
              <a:buNone/>
            </a:pPr>
            <a:r>
              <a:rPr lang="en" sz="2200">
                <a:solidFill>
                  <a:srgbClr val="FFFFFF"/>
                </a:solidFill>
                <a:highlight>
                  <a:srgbClr val="000000"/>
                </a:highlight>
              </a:rPr>
              <a:t>1000 miles from land in all directions  </a:t>
            </a:r>
            <a:endParaRPr sz="2200">
              <a:solidFill>
                <a:srgbClr val="FFFFFF"/>
              </a:solidFill>
              <a:highlight>
                <a:srgbClr val="000000"/>
              </a:highlight>
            </a:endParaRPr>
          </a:p>
        </p:txBody>
      </p:sp>
      <p:pic>
        <p:nvPicPr>
          <p:cNvPr id="555" name="Google Shape;555;p41"/>
          <p:cNvPicPr preferRelativeResize="0"/>
          <p:nvPr/>
        </p:nvPicPr>
        <p:blipFill>
          <a:blip r:embed="rId4">
            <a:alphaModFix/>
          </a:blip>
          <a:stretch>
            <a:fillRect/>
          </a:stretch>
        </p:blipFill>
        <p:spPr>
          <a:xfrm>
            <a:off x="6737835" y="3429000"/>
            <a:ext cx="2163016" cy="1622250"/>
          </a:xfrm>
          <a:prstGeom prst="rect">
            <a:avLst/>
          </a:prstGeom>
          <a:noFill/>
          <a:ln>
            <a:noFill/>
          </a:ln>
        </p:spPr>
      </p:pic>
      <p:pic>
        <p:nvPicPr>
          <p:cNvPr id="556" name="Google Shape;556;p41"/>
          <p:cNvPicPr preferRelativeResize="0"/>
          <p:nvPr/>
        </p:nvPicPr>
        <p:blipFill>
          <a:blip r:embed="rId5">
            <a:alphaModFix/>
          </a:blip>
          <a:stretch>
            <a:fillRect/>
          </a:stretch>
        </p:blipFill>
        <p:spPr>
          <a:xfrm>
            <a:off x="6032700" y="426000"/>
            <a:ext cx="2868150" cy="2859744"/>
          </a:xfrm>
          <a:prstGeom prst="rect">
            <a:avLst/>
          </a:prstGeom>
          <a:noFill/>
          <a:ln>
            <a:noFill/>
          </a:ln>
        </p:spPr>
      </p:pic>
      <p:pic>
        <p:nvPicPr>
          <p:cNvPr id="557" name="Google Shape;557;p41"/>
          <p:cNvPicPr preferRelativeResize="0"/>
          <p:nvPr/>
        </p:nvPicPr>
        <p:blipFill>
          <a:blip r:embed="rId6">
            <a:alphaModFix/>
          </a:blip>
          <a:stretch>
            <a:fillRect/>
          </a:stretch>
        </p:blipFill>
        <p:spPr>
          <a:xfrm>
            <a:off x="311700" y="3272000"/>
            <a:ext cx="2634775" cy="3482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Boston, MA</a:t>
            </a:r>
            <a:endParaRPr/>
          </a:p>
        </p:txBody>
      </p:sp>
      <p:pic>
        <p:nvPicPr>
          <p:cNvPr id="72" name="Google Shape;72;p15"/>
          <p:cNvPicPr preferRelativeResize="0"/>
          <p:nvPr/>
        </p:nvPicPr>
        <p:blipFill>
          <a:blip r:embed="rId3">
            <a:alphaModFix/>
          </a:blip>
          <a:stretch>
            <a:fillRect/>
          </a:stretch>
        </p:blipFill>
        <p:spPr>
          <a:xfrm>
            <a:off x="-255634" y="-372283"/>
            <a:ext cx="9450227" cy="7617905"/>
          </a:xfrm>
          <a:prstGeom prst="rect">
            <a:avLst/>
          </a:prstGeom>
          <a:noFill/>
          <a:ln>
            <a:noFill/>
          </a:ln>
        </p:spPr>
      </p:pic>
      <p:sp>
        <p:nvSpPr>
          <p:cNvPr id="73" name="Google Shape;73;p15"/>
          <p:cNvSpPr/>
          <p:nvPr/>
        </p:nvSpPr>
        <p:spPr>
          <a:xfrm>
            <a:off x="2575025" y="3389575"/>
            <a:ext cx="2167775" cy="2259725"/>
          </a:xfrm>
          <a:custGeom>
            <a:rect b="b" l="l" r="r" t="t"/>
            <a:pathLst>
              <a:path extrusionOk="0" h="90389" w="86711">
                <a:moveTo>
                  <a:pt x="0" y="56231"/>
                </a:moveTo>
                <a:lnTo>
                  <a:pt x="47822" y="90389"/>
                </a:lnTo>
                <a:lnTo>
                  <a:pt x="52027" y="61486"/>
                </a:lnTo>
                <a:lnTo>
                  <a:pt x="58858" y="58858"/>
                </a:lnTo>
                <a:lnTo>
                  <a:pt x="67267" y="68318"/>
                </a:lnTo>
                <a:lnTo>
                  <a:pt x="77777" y="68843"/>
                </a:lnTo>
                <a:lnTo>
                  <a:pt x="86711" y="59384"/>
                </a:lnTo>
                <a:lnTo>
                  <a:pt x="83558" y="44669"/>
                </a:lnTo>
                <a:lnTo>
                  <a:pt x="62537" y="45720"/>
                </a:lnTo>
                <a:lnTo>
                  <a:pt x="54129" y="37312"/>
                </a:lnTo>
                <a:lnTo>
                  <a:pt x="62537" y="6832"/>
                </a:lnTo>
                <a:lnTo>
                  <a:pt x="46246" y="0"/>
                </a:lnTo>
                <a:lnTo>
                  <a:pt x="31006" y="18919"/>
                </a:lnTo>
                <a:lnTo>
                  <a:pt x="25225" y="9985"/>
                </a:lnTo>
                <a:close/>
              </a:path>
            </a:pathLst>
          </a:custGeom>
          <a:noFill/>
          <a:ln cap="flat" cmpd="sng" w="38100">
            <a:solidFill>
              <a:srgbClr val="FF0000"/>
            </a:solidFill>
            <a:prstDash val="solid"/>
            <a:round/>
            <a:headEnd len="med" w="med" type="none"/>
            <a:tailEnd len="med" w="med" type="none"/>
          </a:ln>
        </p:spPr>
      </p:sp>
      <p:sp>
        <p:nvSpPr>
          <p:cNvPr id="74" name="Google Shape;74;p15"/>
          <p:cNvSpPr/>
          <p:nvPr/>
        </p:nvSpPr>
        <p:spPr>
          <a:xfrm>
            <a:off x="4125300" y="2667000"/>
            <a:ext cx="2299150" cy="3034850"/>
          </a:xfrm>
          <a:custGeom>
            <a:rect b="b" l="l" r="r" t="t"/>
            <a:pathLst>
              <a:path extrusionOk="0" h="121394" w="91966">
                <a:moveTo>
                  <a:pt x="37312" y="3679"/>
                </a:moveTo>
                <a:lnTo>
                  <a:pt x="5781" y="17868"/>
                </a:lnTo>
                <a:lnTo>
                  <a:pt x="0" y="52552"/>
                </a:lnTo>
                <a:lnTo>
                  <a:pt x="21021" y="60434"/>
                </a:lnTo>
                <a:lnTo>
                  <a:pt x="83032" y="121394"/>
                </a:lnTo>
                <a:lnTo>
                  <a:pt x="91966" y="121394"/>
                </a:lnTo>
                <a:lnTo>
                  <a:pt x="88813" y="99323"/>
                </a:lnTo>
                <a:lnTo>
                  <a:pt x="77777" y="88812"/>
                </a:lnTo>
                <a:lnTo>
                  <a:pt x="65165" y="86185"/>
                </a:lnTo>
                <a:lnTo>
                  <a:pt x="58333" y="77777"/>
                </a:lnTo>
                <a:lnTo>
                  <a:pt x="62537" y="62011"/>
                </a:lnTo>
                <a:lnTo>
                  <a:pt x="52027" y="18393"/>
                </a:lnTo>
                <a:lnTo>
                  <a:pt x="66216" y="7357"/>
                </a:lnTo>
                <a:lnTo>
                  <a:pt x="47822" y="0"/>
                </a:lnTo>
                <a:close/>
              </a:path>
            </a:pathLst>
          </a:custGeom>
          <a:noFill/>
          <a:ln cap="flat" cmpd="sng" w="38100">
            <a:solidFill>
              <a:srgbClr val="0000FF"/>
            </a:solidFill>
            <a:prstDash val="solid"/>
            <a:round/>
            <a:headEnd len="med" w="med" type="none"/>
            <a:tailEnd len="med" w="med" type="none"/>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1" name="Shape 561"/>
        <p:cNvGrpSpPr/>
        <p:nvPr/>
      </p:nvGrpSpPr>
      <p:grpSpPr>
        <a:xfrm>
          <a:off x="0" y="0"/>
          <a:ext cx="0" cy="0"/>
          <a:chOff x="0" y="0"/>
          <a:chExt cx="0" cy="0"/>
        </a:xfrm>
      </p:grpSpPr>
      <p:sp>
        <p:nvSpPr>
          <p:cNvPr id="562" name="Google Shape;562;p42"/>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42"/>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The 2017-18 edition of the Volvo Ocean Race was one of the closest and most exciting ever – with the winner decided in the final five miles of the race following a 45,000 mile marathon slog around the planet. Here's a look at the race in all it's glory – the highs and lows – as the teams put everything on the line in a bid to win sailing's ultimate prize.&#10;&#10;Don’t forget to subscribe for more Volvo Ocean Race: https://goo.gl/BzBCwU&#10;&#10;Check out our full video catalogue: https://goo.gl/nrB9ay&#10;Like Volvo Ocean Race on Facebook: https://www.facebook.com/volvooceanrace/&#10;Follow on Twitter: https://twitter.com/volvooceanrace/&#10;Follow on Instagram: https://www.instagram.com/volvooceanrace/&#10;Read More: http://www.volvooceanrace.com" id="564" name="Google Shape;564;p42" title="The Volvo Ocean Race 2017-18 in 720 seconds | Volvo Ocean Race">
            <a:hlinkClick r:id="rId3"/>
          </p:cNvPr>
          <p:cNvPicPr preferRelativeResize="0"/>
          <p:nvPr/>
        </p:nvPicPr>
        <p:blipFill>
          <a:blip r:embed="rId4">
            <a:alphaModFix/>
          </a:blip>
          <a:stretch>
            <a:fillRect/>
          </a:stretch>
        </p:blipFill>
        <p:spPr>
          <a:xfrm>
            <a:off x="168937" y="142550"/>
            <a:ext cx="8806126" cy="66045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8" name="Shape 568"/>
        <p:cNvGrpSpPr/>
        <p:nvPr/>
      </p:nvGrpSpPr>
      <p:grpSpPr>
        <a:xfrm>
          <a:off x="0" y="0"/>
          <a:ext cx="0" cy="0"/>
          <a:chOff x="0" y="0"/>
          <a:chExt cx="0" cy="0"/>
        </a:xfrm>
      </p:grpSpPr>
      <p:sp>
        <p:nvSpPr>
          <p:cNvPr id="569" name="Google Shape;569;p43"/>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Vendée Globe</a:t>
            </a:r>
            <a:endParaRPr/>
          </a:p>
        </p:txBody>
      </p:sp>
      <p:sp>
        <p:nvSpPr>
          <p:cNvPr id="570" name="Google Shape;570;p43"/>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Single-handed, non-stop, round-the-world race, </a:t>
            </a:r>
            <a:r>
              <a:rPr b="1" lang="en" sz="2200">
                <a:latin typeface="Oswald"/>
                <a:ea typeface="Oswald"/>
                <a:cs typeface="Oswald"/>
                <a:sym typeface="Oswald"/>
              </a:rPr>
              <a:t>u</a:t>
            </a:r>
            <a:r>
              <a:rPr b="1" lang="en" sz="2200">
                <a:latin typeface="Oswald"/>
                <a:ea typeface="Oswald"/>
                <a:cs typeface="Oswald"/>
                <a:sym typeface="Oswald"/>
              </a:rPr>
              <a:t>nassisted </a:t>
            </a:r>
            <a:endParaRPr b="1" sz="2200">
              <a:latin typeface="Oswald"/>
              <a:ea typeface="Oswald"/>
              <a:cs typeface="Oswald"/>
              <a:sym typeface="Oswald"/>
            </a:endParaRPr>
          </a:p>
          <a:p>
            <a:pPr indent="0" lvl="0" marL="0" rtl="0" algn="l">
              <a:spcBef>
                <a:spcPts val="1600"/>
              </a:spcBef>
              <a:spcAft>
                <a:spcPts val="0"/>
              </a:spcAft>
              <a:buNone/>
            </a:pPr>
            <a:r>
              <a:rPr lang="en" sz="2200">
                <a:solidFill>
                  <a:schemeClr val="lt1"/>
                </a:solidFill>
              </a:rPr>
              <a:t>Considered the ultimate test of endurance and skill</a:t>
            </a:r>
            <a:endParaRPr sz="2200"/>
          </a:p>
          <a:p>
            <a:pPr indent="0" lvl="0" marL="0" rtl="0" algn="l">
              <a:lnSpc>
                <a:spcPct val="150000"/>
              </a:lnSpc>
              <a:spcBef>
                <a:spcPts val="1600"/>
              </a:spcBef>
              <a:spcAft>
                <a:spcPts val="0"/>
              </a:spcAft>
              <a:buNone/>
            </a:pPr>
            <a:r>
              <a:rPr lang="en" sz="2200"/>
              <a:t>You need to be good at everything:</a:t>
            </a:r>
            <a:endParaRPr sz="2200"/>
          </a:p>
          <a:p>
            <a:pPr indent="-368300" lvl="0" marL="457200" rtl="0" algn="l">
              <a:lnSpc>
                <a:spcPct val="150000"/>
              </a:lnSpc>
              <a:spcBef>
                <a:spcPts val="0"/>
              </a:spcBef>
              <a:spcAft>
                <a:spcPts val="0"/>
              </a:spcAft>
              <a:buSzPts val="2200"/>
              <a:buChar char="-"/>
            </a:pPr>
            <a:r>
              <a:rPr lang="en" sz="2200"/>
              <a:t>Sailing</a:t>
            </a:r>
            <a:endParaRPr sz="2200"/>
          </a:p>
          <a:p>
            <a:pPr indent="-368300" lvl="0" marL="457200" rtl="0" algn="l">
              <a:lnSpc>
                <a:spcPct val="150000"/>
              </a:lnSpc>
              <a:spcBef>
                <a:spcPts val="0"/>
              </a:spcBef>
              <a:spcAft>
                <a:spcPts val="0"/>
              </a:spcAft>
              <a:buSzPts val="2200"/>
              <a:buChar char="-"/>
            </a:pPr>
            <a:r>
              <a:rPr lang="en" sz="2200"/>
              <a:t>Navigation, weather prediction</a:t>
            </a:r>
            <a:endParaRPr sz="2200"/>
          </a:p>
          <a:p>
            <a:pPr indent="-368300" lvl="0" marL="457200" rtl="0" algn="l">
              <a:lnSpc>
                <a:spcPct val="150000"/>
              </a:lnSpc>
              <a:spcBef>
                <a:spcPts val="0"/>
              </a:spcBef>
              <a:spcAft>
                <a:spcPts val="0"/>
              </a:spcAft>
              <a:buSzPts val="2200"/>
              <a:buChar char="-"/>
            </a:pPr>
            <a:r>
              <a:rPr lang="en" sz="2200"/>
              <a:t>First Aid</a:t>
            </a:r>
            <a:endParaRPr sz="2200"/>
          </a:p>
          <a:p>
            <a:pPr indent="-368300" lvl="0" marL="457200" rtl="0" algn="l">
              <a:lnSpc>
                <a:spcPct val="150000"/>
              </a:lnSpc>
              <a:spcBef>
                <a:spcPts val="0"/>
              </a:spcBef>
              <a:spcAft>
                <a:spcPts val="0"/>
              </a:spcAft>
              <a:buSzPts val="2200"/>
              <a:buChar char="-"/>
            </a:pPr>
            <a:r>
              <a:rPr lang="en" sz="2200"/>
              <a:t>Electrician, Engineer ….</a:t>
            </a:r>
            <a:endParaRPr sz="2200"/>
          </a:p>
          <a:p>
            <a:pPr indent="0" lvl="0" marL="0" rtl="0" algn="l">
              <a:spcBef>
                <a:spcPts val="0"/>
              </a:spcBef>
              <a:spcAft>
                <a:spcPts val="1600"/>
              </a:spcAft>
              <a:buClr>
                <a:schemeClr val="dk1"/>
              </a:buClr>
              <a:buSzPts val="1100"/>
              <a:buFont typeface="Arial"/>
              <a:buNone/>
            </a:pPr>
            <a:r>
              <a:t/>
            </a:r>
            <a:endParaRPr sz="2200"/>
          </a:p>
        </p:txBody>
      </p:sp>
      <p:pic>
        <p:nvPicPr>
          <p:cNvPr id="571" name="Google Shape;571;p43"/>
          <p:cNvPicPr preferRelativeResize="0"/>
          <p:nvPr/>
        </p:nvPicPr>
        <p:blipFill rotWithShape="1">
          <a:blip r:embed="rId3">
            <a:alphaModFix/>
          </a:blip>
          <a:srcRect b="0" l="15247" r="0" t="0"/>
          <a:stretch/>
        </p:blipFill>
        <p:spPr>
          <a:xfrm>
            <a:off x="6346425" y="227825"/>
            <a:ext cx="2605850" cy="2052400"/>
          </a:xfrm>
          <a:prstGeom prst="rect">
            <a:avLst/>
          </a:prstGeom>
          <a:noFill/>
          <a:ln>
            <a:noFill/>
          </a:ln>
        </p:spPr>
      </p:pic>
      <p:sp>
        <p:nvSpPr>
          <p:cNvPr id="572" name="Google Shape;572;p43"/>
          <p:cNvSpPr txBox="1"/>
          <p:nvPr/>
        </p:nvSpPr>
        <p:spPr>
          <a:xfrm>
            <a:off x="6992900" y="2263925"/>
            <a:ext cx="2035500" cy="263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800">
                <a:solidFill>
                  <a:srgbClr val="FFFFFF"/>
                </a:solidFill>
                <a:latin typeface="Oswald Regular"/>
                <a:ea typeface="Oswald Regular"/>
                <a:cs typeface="Oswald Regular"/>
                <a:sym typeface="Oswald Regular"/>
              </a:rPr>
              <a:t>Open 60 IMOCA</a:t>
            </a:r>
            <a:endParaRPr sz="1800">
              <a:solidFill>
                <a:srgbClr val="FFFFFF"/>
              </a:solidFill>
              <a:latin typeface="Oswald Regular"/>
              <a:ea typeface="Oswald Regular"/>
              <a:cs typeface="Oswald Regular"/>
              <a:sym typeface="Oswald Regular"/>
            </a:endParaRPr>
          </a:p>
        </p:txBody>
      </p:sp>
      <p:pic>
        <p:nvPicPr>
          <p:cNvPr id="573" name="Google Shape;573;p43"/>
          <p:cNvPicPr preferRelativeResize="0"/>
          <p:nvPr/>
        </p:nvPicPr>
        <p:blipFill rotWithShape="1">
          <a:blip r:embed="rId4">
            <a:alphaModFix/>
          </a:blip>
          <a:srcRect b="10825" l="0" r="0" t="0"/>
          <a:stretch/>
        </p:blipFill>
        <p:spPr>
          <a:xfrm>
            <a:off x="4655375" y="3275975"/>
            <a:ext cx="3402775" cy="2193400"/>
          </a:xfrm>
          <a:prstGeom prst="rect">
            <a:avLst/>
          </a:prstGeom>
          <a:noFill/>
          <a:ln>
            <a:noFill/>
          </a:ln>
        </p:spPr>
      </p:pic>
      <p:sp>
        <p:nvSpPr>
          <p:cNvPr id="574" name="Google Shape;574;p43"/>
          <p:cNvSpPr txBox="1"/>
          <p:nvPr/>
        </p:nvSpPr>
        <p:spPr>
          <a:xfrm>
            <a:off x="321900" y="5557100"/>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200">
                <a:solidFill>
                  <a:schemeClr val="lt1"/>
                </a:solidFill>
                <a:latin typeface="Oswald Regular"/>
                <a:ea typeface="Oswald Regular"/>
                <a:cs typeface="Oswald Regular"/>
                <a:sym typeface="Oswald Regular"/>
              </a:rPr>
              <a:t>Vendée 2000-2001:   Yves Parlier, off the coast of New Zealand, finished in 126 days</a:t>
            </a:r>
            <a:endParaRPr sz="2200">
              <a:solidFill>
                <a:schemeClr val="lt1"/>
              </a:solidFill>
              <a:latin typeface="Oswald Regular"/>
              <a:ea typeface="Oswald Regular"/>
              <a:cs typeface="Oswald Regular"/>
              <a:sym typeface="Oswald Regular"/>
            </a:endParaRPr>
          </a:p>
          <a:p>
            <a:pPr indent="0" lvl="0" marL="0" rtl="0" algn="l">
              <a:spcBef>
                <a:spcPts val="160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8" name="Shape 578"/>
        <p:cNvGrpSpPr/>
        <p:nvPr/>
      </p:nvGrpSpPr>
      <p:grpSpPr>
        <a:xfrm>
          <a:off x="0" y="0"/>
          <a:ext cx="0" cy="0"/>
          <a:chOff x="0" y="0"/>
          <a:chExt cx="0" cy="0"/>
        </a:xfrm>
      </p:grpSpPr>
      <p:sp>
        <p:nvSpPr>
          <p:cNvPr id="579" name="Google Shape;579;p4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Ellen MacArthur</a:t>
            </a:r>
            <a:endParaRPr/>
          </a:p>
        </p:txBody>
      </p:sp>
      <p:sp>
        <p:nvSpPr>
          <p:cNvPr id="580" name="Google Shape;580;p4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1995 — Solo circumnavigation of Great Britain </a:t>
            </a:r>
            <a:endParaRPr sz="2200"/>
          </a:p>
          <a:p>
            <a:pPr indent="0" lvl="0" marL="0" rtl="0" algn="l">
              <a:spcBef>
                <a:spcPts val="1000"/>
              </a:spcBef>
              <a:spcAft>
                <a:spcPts val="0"/>
              </a:spcAft>
              <a:buNone/>
            </a:pPr>
            <a:r>
              <a:rPr lang="en" sz="2200"/>
              <a:t>2001 — 2nd place in the Vend</a:t>
            </a:r>
            <a:r>
              <a:rPr lang="en" sz="2200">
                <a:solidFill>
                  <a:schemeClr val="lt1"/>
                </a:solidFill>
              </a:rPr>
              <a:t>é</a:t>
            </a:r>
            <a:r>
              <a:rPr lang="en" sz="2200"/>
              <a:t>e Globe</a:t>
            </a:r>
            <a:endParaRPr sz="2200"/>
          </a:p>
          <a:p>
            <a:pPr indent="0" lvl="0" marL="0" rtl="0" algn="l">
              <a:spcBef>
                <a:spcPts val="0"/>
              </a:spcBef>
              <a:spcAft>
                <a:spcPts val="0"/>
              </a:spcAft>
              <a:buNone/>
            </a:pPr>
            <a:r>
              <a:rPr lang="en" sz="2200"/>
              <a:t>		Remains the youngest competitor to finish the race (24)</a:t>
            </a:r>
            <a:endParaRPr sz="2200"/>
          </a:p>
          <a:p>
            <a:pPr indent="0" lvl="0" marL="0" rtl="0" algn="l">
              <a:spcBef>
                <a:spcPts val="0"/>
              </a:spcBef>
              <a:spcAft>
                <a:spcPts val="0"/>
              </a:spcAft>
              <a:buNone/>
            </a:pPr>
            <a:r>
              <a:rPr lang="en" sz="2200"/>
              <a:t>		Became a Member of the Order of the British Empire</a:t>
            </a:r>
            <a:endParaRPr sz="2200"/>
          </a:p>
          <a:p>
            <a:pPr indent="0" lvl="0" marL="0" rtl="0" algn="l">
              <a:spcBef>
                <a:spcPts val="1000"/>
              </a:spcBef>
              <a:spcAft>
                <a:spcPts val="0"/>
              </a:spcAft>
              <a:buNone/>
            </a:pPr>
            <a:r>
              <a:rPr lang="en" sz="2200"/>
              <a:t>2002 — 1st place Route du Rhum</a:t>
            </a:r>
            <a:endParaRPr sz="2200"/>
          </a:p>
          <a:p>
            <a:pPr indent="0" lvl="0" marL="0" rtl="0" algn="l">
              <a:spcBef>
                <a:spcPts val="1000"/>
              </a:spcBef>
              <a:spcAft>
                <a:spcPts val="0"/>
              </a:spcAft>
              <a:buNone/>
            </a:pPr>
            <a:r>
              <a:rPr lang="en" sz="2200"/>
              <a:t>2003 — Crewed round-the-world record attempt, broken mast in the Southern Ocean</a:t>
            </a:r>
            <a:endParaRPr sz="2200"/>
          </a:p>
          <a:p>
            <a:pPr indent="0" lvl="0" marL="0" rtl="0" algn="l">
              <a:spcBef>
                <a:spcPts val="1600"/>
              </a:spcBef>
              <a:spcAft>
                <a:spcPts val="1600"/>
              </a:spcAft>
              <a:buNone/>
            </a:pPr>
            <a:r>
              <a:rPr lang="en" sz="2200"/>
              <a:t>2004-2005 — Solo round-the-world record attempt</a:t>
            </a:r>
            <a:endParaRPr sz="2200"/>
          </a:p>
        </p:txBody>
      </p:sp>
      <p:pic>
        <p:nvPicPr>
          <p:cNvPr id="581" name="Google Shape;581;p44"/>
          <p:cNvPicPr preferRelativeResize="0"/>
          <p:nvPr/>
        </p:nvPicPr>
        <p:blipFill rotWithShape="1">
          <a:blip r:embed="rId3">
            <a:alphaModFix/>
          </a:blip>
          <a:srcRect b="0" l="11954" r="32830" t="0"/>
          <a:stretch/>
        </p:blipFill>
        <p:spPr>
          <a:xfrm>
            <a:off x="6726600" y="367475"/>
            <a:ext cx="2105700" cy="2386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5" name="Shape 585"/>
        <p:cNvGrpSpPr/>
        <p:nvPr/>
      </p:nvGrpSpPr>
      <p:grpSpPr>
        <a:xfrm>
          <a:off x="0" y="0"/>
          <a:ext cx="0" cy="0"/>
          <a:chOff x="0" y="0"/>
          <a:chExt cx="0" cy="0"/>
        </a:xfrm>
      </p:grpSpPr>
      <p:sp>
        <p:nvSpPr>
          <p:cNvPr id="586" name="Google Shape;586;p4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Ellen MacArthur  —  Solo circumnavigation</a:t>
            </a:r>
            <a:endParaRPr/>
          </a:p>
        </p:txBody>
      </p:sp>
      <p:sp>
        <p:nvSpPr>
          <p:cNvPr id="587" name="Google Shape;587;p45"/>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2004: Francis Joyon smashed current record, finishing in</a:t>
            </a:r>
            <a:r>
              <a:rPr lang="en" sz="2200">
                <a:solidFill>
                  <a:srgbClr val="FFFFFF"/>
                </a:solidFill>
                <a:highlight>
                  <a:srgbClr val="000000"/>
                </a:highlight>
              </a:rPr>
              <a:t> </a:t>
            </a:r>
            <a:r>
              <a:rPr lang="en" sz="2200">
                <a:solidFill>
                  <a:srgbClr val="FFFFFF"/>
                </a:solidFill>
                <a:highlight>
                  <a:srgbClr val="000000"/>
                </a:highlight>
              </a:rPr>
              <a:t>72d, 22h, 54m and 22s</a:t>
            </a:r>
            <a:endParaRPr sz="2200">
              <a:solidFill>
                <a:srgbClr val="FFFFFF"/>
              </a:solidFill>
              <a:highlight>
                <a:srgbClr val="000000"/>
              </a:highlight>
            </a:endParaRPr>
          </a:p>
          <a:p>
            <a:pPr indent="0" lvl="0" marL="0" rtl="0" algn="l">
              <a:spcBef>
                <a:spcPts val="1600"/>
              </a:spcBef>
              <a:spcAft>
                <a:spcPts val="0"/>
              </a:spcAft>
              <a:buNone/>
            </a:pPr>
            <a:r>
              <a:rPr lang="en" sz="2200"/>
              <a:t>28 Nov 2004 </a:t>
            </a:r>
            <a:r>
              <a:rPr lang="en" sz="2200"/>
              <a:t>- February 2005:</a:t>
            </a:r>
            <a:endParaRPr sz="2200"/>
          </a:p>
          <a:p>
            <a:pPr indent="-368300" lvl="0" marL="457200" rtl="0" algn="l">
              <a:lnSpc>
                <a:spcPct val="150000"/>
              </a:lnSpc>
              <a:spcBef>
                <a:spcPts val="1600"/>
              </a:spcBef>
              <a:spcAft>
                <a:spcPts val="0"/>
              </a:spcAft>
              <a:buSzPts val="2200"/>
              <a:buChar char="-"/>
            </a:pPr>
            <a:r>
              <a:rPr lang="en" sz="2200"/>
              <a:t>75ft Trimaran — B&amp;Q/Castorama</a:t>
            </a:r>
            <a:endParaRPr sz="2200"/>
          </a:p>
          <a:p>
            <a:pPr indent="-368300" lvl="0" marL="457200" rtl="0" algn="l">
              <a:spcBef>
                <a:spcPts val="0"/>
              </a:spcBef>
              <a:spcAft>
                <a:spcPts val="0"/>
              </a:spcAft>
              <a:buSzPts val="2200"/>
              <a:buChar char="-"/>
            </a:pPr>
            <a:r>
              <a:rPr lang="en" sz="2200"/>
              <a:t>Quickly gained 4 days on the record, hit</a:t>
            </a:r>
            <a:endParaRPr sz="2200"/>
          </a:p>
          <a:p>
            <a:pPr indent="0" lvl="0" marL="0" rtl="0" algn="l">
              <a:spcBef>
                <a:spcPts val="0"/>
              </a:spcBef>
              <a:spcAft>
                <a:spcPts val="0"/>
              </a:spcAft>
              <a:buNone/>
            </a:pPr>
            <a:r>
              <a:rPr lang="en" sz="2200"/>
              <a:t>	strong storms in the SO, followed by very light </a:t>
            </a:r>
            <a:endParaRPr sz="2200"/>
          </a:p>
          <a:p>
            <a:pPr indent="457200" lvl="0" marL="0" rtl="0" algn="l">
              <a:spcBef>
                <a:spcPts val="0"/>
              </a:spcBef>
              <a:spcAft>
                <a:spcPts val="0"/>
              </a:spcAft>
              <a:buNone/>
            </a:pPr>
            <a:r>
              <a:rPr lang="en" sz="2200"/>
              <a:t>winds traveling back up the Atlantic</a:t>
            </a:r>
            <a:endParaRPr sz="2200"/>
          </a:p>
          <a:p>
            <a:pPr indent="-368300" lvl="0" marL="457200" rtl="0" algn="l">
              <a:spcBef>
                <a:spcPts val="1000"/>
              </a:spcBef>
              <a:spcAft>
                <a:spcPts val="0"/>
              </a:spcAft>
              <a:buClr>
                <a:srgbClr val="FFFFFF"/>
              </a:buClr>
              <a:buSzPts val="2200"/>
              <a:buChar char="-"/>
            </a:pPr>
            <a:r>
              <a:rPr lang="en" sz="2200">
                <a:solidFill>
                  <a:srgbClr val="FFFFFF"/>
                </a:solidFill>
                <a:highlight>
                  <a:srgbClr val="000000"/>
                </a:highlight>
              </a:rPr>
              <a:t>71 days, 14 hours, 18 minutes 33 s</a:t>
            </a:r>
            <a:endParaRPr sz="2200">
              <a:solidFill>
                <a:srgbClr val="FFFFFF"/>
              </a:solidFill>
              <a:highlight>
                <a:srgbClr val="000000"/>
              </a:highlight>
            </a:endParaRPr>
          </a:p>
          <a:p>
            <a:pPr indent="-368300" lvl="0" marL="457200" rtl="0" algn="l">
              <a:spcBef>
                <a:spcPts val="1000"/>
              </a:spcBef>
              <a:spcAft>
                <a:spcPts val="0"/>
              </a:spcAft>
              <a:buClr>
                <a:srgbClr val="FFFFFF"/>
              </a:buClr>
              <a:buSzPts val="2200"/>
              <a:buChar char="-"/>
            </a:pPr>
            <a:r>
              <a:rPr lang="en" sz="2200">
                <a:solidFill>
                  <a:srgbClr val="FFFFFF"/>
                </a:solidFill>
                <a:highlight>
                  <a:srgbClr val="000000"/>
                </a:highlight>
              </a:rPr>
              <a:t>Traveled </a:t>
            </a:r>
            <a:r>
              <a:rPr lang="en" sz="2200">
                <a:solidFill>
                  <a:schemeClr val="lt1"/>
                </a:solidFill>
              </a:rPr>
              <a:t>27,354 nautical miles, at an average speed of a</a:t>
            </a:r>
            <a:r>
              <a:rPr lang="en" sz="2200">
                <a:solidFill>
                  <a:srgbClr val="FFFFFF"/>
                </a:solidFill>
                <a:highlight>
                  <a:srgbClr val="000000"/>
                </a:highlight>
              </a:rPr>
              <a:t>verage speed 15.9 knots (~18 mph)</a:t>
            </a:r>
            <a:endParaRPr sz="2200">
              <a:solidFill>
                <a:srgbClr val="FFFFFF"/>
              </a:solidFill>
              <a:highlight>
                <a:srgbClr val="000000"/>
              </a:highlight>
            </a:endParaRPr>
          </a:p>
          <a:p>
            <a:pPr indent="-368300" lvl="0" marL="457200" rtl="0" algn="l">
              <a:spcBef>
                <a:spcPts val="0"/>
              </a:spcBef>
              <a:spcAft>
                <a:spcPts val="0"/>
              </a:spcAft>
              <a:buClr>
                <a:srgbClr val="FFFFFF"/>
              </a:buClr>
              <a:buSzPts val="2200"/>
              <a:buChar char="-"/>
            </a:pPr>
            <a:r>
              <a:rPr lang="en" sz="2200">
                <a:solidFill>
                  <a:srgbClr val="FFFFFF"/>
                </a:solidFill>
                <a:highlight>
                  <a:srgbClr val="000000"/>
                </a:highlight>
              </a:rPr>
              <a:t>Longest distance traveled in 24 hours: 501.6 miles</a:t>
            </a:r>
            <a:endParaRPr sz="2200">
              <a:solidFill>
                <a:srgbClr val="FFFFFF"/>
              </a:solidFill>
              <a:highlight>
                <a:srgbClr val="000000"/>
              </a:highlight>
            </a:endParaRPr>
          </a:p>
          <a:p>
            <a:pPr indent="-368300" lvl="0" marL="457200" rtl="0" algn="l">
              <a:spcBef>
                <a:spcPts val="0"/>
              </a:spcBef>
              <a:spcAft>
                <a:spcPts val="0"/>
              </a:spcAft>
              <a:buSzPts val="2200"/>
              <a:buChar char="-"/>
            </a:pPr>
            <a:r>
              <a:rPr lang="en" sz="2200">
                <a:highlight>
                  <a:srgbClr val="000000"/>
                </a:highlight>
              </a:rPr>
              <a:t>Age 28, made a Dame Commander of the Order of the British Empire</a:t>
            </a:r>
            <a:endParaRPr sz="2200">
              <a:highlight>
                <a:srgbClr val="000000"/>
              </a:highlight>
            </a:endParaRPr>
          </a:p>
        </p:txBody>
      </p:sp>
      <p:pic>
        <p:nvPicPr>
          <p:cNvPr id="588" name="Google Shape;588;p45"/>
          <p:cNvPicPr preferRelativeResize="0"/>
          <p:nvPr/>
        </p:nvPicPr>
        <p:blipFill>
          <a:blip r:embed="rId3">
            <a:alphaModFix/>
          </a:blip>
          <a:stretch>
            <a:fillRect/>
          </a:stretch>
        </p:blipFill>
        <p:spPr>
          <a:xfrm>
            <a:off x="5498300" y="2200025"/>
            <a:ext cx="3264700" cy="21751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2" name="Shape 592"/>
        <p:cNvGrpSpPr/>
        <p:nvPr/>
      </p:nvGrpSpPr>
      <p:grpSpPr>
        <a:xfrm>
          <a:off x="0" y="0"/>
          <a:ext cx="0" cy="0"/>
          <a:chOff x="0" y="0"/>
          <a:chExt cx="0" cy="0"/>
        </a:xfrm>
      </p:grpSpPr>
      <p:sp>
        <p:nvSpPr>
          <p:cNvPr id="593" name="Google Shape;593;p4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46"/>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 " id="595" name="Google Shape;595;p46" title="Ellen MacArthur">
            <a:hlinkClick r:id="rId3"/>
          </p:cNvPr>
          <p:cNvPicPr preferRelativeResize="0"/>
          <p:nvPr/>
        </p:nvPicPr>
        <p:blipFill>
          <a:blip r:embed="rId4">
            <a:alphaModFix/>
          </a:blip>
          <a:stretch>
            <a:fillRect/>
          </a:stretch>
        </p:blipFill>
        <p:spPr>
          <a:xfrm>
            <a:off x="551434" y="593375"/>
            <a:ext cx="8041133" cy="60308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9" name="Shape 599"/>
        <p:cNvGrpSpPr/>
        <p:nvPr/>
      </p:nvGrpSpPr>
      <p:grpSpPr>
        <a:xfrm>
          <a:off x="0" y="0"/>
          <a:ext cx="0" cy="0"/>
          <a:chOff x="0" y="0"/>
          <a:chExt cx="0" cy="0"/>
        </a:xfrm>
      </p:grpSpPr>
      <p:sp>
        <p:nvSpPr>
          <p:cNvPr id="600" name="Google Shape;600;p47"/>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47"/>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 " id="602" name="Google Shape;602;p47" title="Ellen MacArthur">
            <a:hlinkClick r:id="rId3"/>
          </p:cNvPr>
          <p:cNvPicPr preferRelativeResize="0"/>
          <p:nvPr/>
        </p:nvPicPr>
        <p:blipFill>
          <a:blip r:embed="rId4">
            <a:alphaModFix/>
          </a:blip>
          <a:stretch>
            <a:fillRect/>
          </a:stretch>
        </p:blipFill>
        <p:spPr>
          <a:xfrm>
            <a:off x="551434" y="593375"/>
            <a:ext cx="8041133" cy="60308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6" name="Shape 606"/>
        <p:cNvGrpSpPr/>
        <p:nvPr/>
      </p:nvGrpSpPr>
      <p:grpSpPr>
        <a:xfrm>
          <a:off x="0" y="0"/>
          <a:ext cx="0" cy="0"/>
          <a:chOff x="0" y="0"/>
          <a:chExt cx="0" cy="0"/>
        </a:xfrm>
      </p:grpSpPr>
      <p:sp>
        <p:nvSpPr>
          <p:cNvPr id="607" name="Google Shape;607;p48"/>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48"/>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 " id="609" name="Google Shape;609;p48" title="Ellen MacArthur">
            <a:hlinkClick r:id="rId3"/>
          </p:cNvPr>
          <p:cNvPicPr preferRelativeResize="0"/>
          <p:nvPr/>
        </p:nvPicPr>
        <p:blipFill>
          <a:blip r:embed="rId4">
            <a:alphaModFix/>
          </a:blip>
          <a:stretch>
            <a:fillRect/>
          </a:stretch>
        </p:blipFill>
        <p:spPr>
          <a:xfrm>
            <a:off x="548640" y="594360"/>
            <a:ext cx="8037576" cy="603280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3" name="Shape 613"/>
        <p:cNvGrpSpPr/>
        <p:nvPr/>
      </p:nvGrpSpPr>
      <p:grpSpPr>
        <a:xfrm>
          <a:off x="0" y="0"/>
          <a:ext cx="0" cy="0"/>
          <a:chOff x="0" y="0"/>
          <a:chExt cx="0" cy="0"/>
        </a:xfrm>
      </p:grpSpPr>
      <p:sp>
        <p:nvSpPr>
          <p:cNvPr id="614" name="Google Shape;614;p49"/>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49"/>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 " id="616" name="Google Shape;616;p49" title="Ellen MacArthur">
            <a:hlinkClick r:id="rId3"/>
          </p:cNvPr>
          <p:cNvPicPr preferRelativeResize="0"/>
          <p:nvPr/>
        </p:nvPicPr>
        <p:blipFill>
          <a:blip r:embed="rId4">
            <a:alphaModFix/>
          </a:blip>
          <a:stretch>
            <a:fillRect/>
          </a:stretch>
        </p:blipFill>
        <p:spPr>
          <a:xfrm>
            <a:off x="548640" y="594360"/>
            <a:ext cx="8037576" cy="603280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0" name="Shape 620"/>
        <p:cNvGrpSpPr/>
        <p:nvPr/>
      </p:nvGrpSpPr>
      <p:grpSpPr>
        <a:xfrm>
          <a:off x="0" y="0"/>
          <a:ext cx="0" cy="0"/>
          <a:chOff x="0" y="0"/>
          <a:chExt cx="0" cy="0"/>
        </a:xfrm>
      </p:grpSpPr>
      <p:pic>
        <p:nvPicPr>
          <p:cNvPr descr="Waves as tall as houses, freezing temperatures, icebergs these are just a few of the things that Team SCA will face on Leg 5 in the Southern Ocean, for many it's the first time and they start with an element of apprehension and excitement at the ride ahead" id="621" name="Google Shape;621;p50" title="The Southern Ocean">
            <a:hlinkClick r:id="rId3"/>
          </p:cNvPr>
          <p:cNvPicPr preferRelativeResize="0"/>
          <p:nvPr/>
        </p:nvPicPr>
        <p:blipFill>
          <a:blip r:embed="rId4">
            <a:alphaModFix/>
          </a:blip>
          <a:stretch>
            <a:fillRect/>
          </a:stretch>
        </p:blipFill>
        <p:spPr>
          <a:xfrm>
            <a:off x="188200" y="152400"/>
            <a:ext cx="8767600" cy="6575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5" name="Shape 625"/>
        <p:cNvGrpSpPr/>
        <p:nvPr/>
      </p:nvGrpSpPr>
      <p:grpSpPr>
        <a:xfrm>
          <a:off x="0" y="0"/>
          <a:ext cx="0" cy="0"/>
          <a:chOff x="0" y="0"/>
          <a:chExt cx="0" cy="0"/>
        </a:xfrm>
      </p:grpSpPr>
      <p:sp>
        <p:nvSpPr>
          <p:cNvPr id="626" name="Google Shape;626;p51"/>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Boats I’ve raced </a:t>
            </a:r>
            <a:endParaRPr/>
          </a:p>
        </p:txBody>
      </p:sp>
      <p:pic>
        <p:nvPicPr>
          <p:cNvPr id="627" name="Google Shape;627;p51"/>
          <p:cNvPicPr preferRelativeResize="0"/>
          <p:nvPr/>
        </p:nvPicPr>
        <p:blipFill>
          <a:blip r:embed="rId3">
            <a:alphaModFix/>
          </a:blip>
          <a:stretch>
            <a:fillRect/>
          </a:stretch>
        </p:blipFill>
        <p:spPr>
          <a:xfrm>
            <a:off x="4631749" y="4292539"/>
            <a:ext cx="3377275" cy="2253285"/>
          </a:xfrm>
          <a:prstGeom prst="rect">
            <a:avLst/>
          </a:prstGeom>
          <a:noFill/>
          <a:ln>
            <a:noFill/>
          </a:ln>
        </p:spPr>
      </p:pic>
      <p:pic>
        <p:nvPicPr>
          <p:cNvPr id="628" name="Google Shape;628;p51"/>
          <p:cNvPicPr preferRelativeResize="0"/>
          <p:nvPr/>
        </p:nvPicPr>
        <p:blipFill rotWithShape="1">
          <a:blip r:embed="rId4">
            <a:alphaModFix/>
          </a:blip>
          <a:srcRect b="0" l="6602" r="19460" t="0"/>
          <a:stretch/>
        </p:blipFill>
        <p:spPr>
          <a:xfrm>
            <a:off x="2051926" y="2442101"/>
            <a:ext cx="1877975" cy="1693311"/>
          </a:xfrm>
          <a:prstGeom prst="rect">
            <a:avLst/>
          </a:prstGeom>
          <a:noFill/>
          <a:ln>
            <a:noFill/>
          </a:ln>
        </p:spPr>
      </p:pic>
      <p:pic>
        <p:nvPicPr>
          <p:cNvPr id="629" name="Google Shape;629;p51"/>
          <p:cNvPicPr preferRelativeResize="0"/>
          <p:nvPr/>
        </p:nvPicPr>
        <p:blipFill>
          <a:blip r:embed="rId5">
            <a:alphaModFix/>
          </a:blip>
          <a:stretch>
            <a:fillRect/>
          </a:stretch>
        </p:blipFill>
        <p:spPr>
          <a:xfrm>
            <a:off x="6282351" y="2251450"/>
            <a:ext cx="2549952" cy="1912476"/>
          </a:xfrm>
          <a:prstGeom prst="rect">
            <a:avLst/>
          </a:prstGeom>
          <a:noFill/>
          <a:ln>
            <a:noFill/>
          </a:ln>
        </p:spPr>
      </p:pic>
      <p:pic>
        <p:nvPicPr>
          <p:cNvPr id="630" name="Google Shape;630;p51"/>
          <p:cNvPicPr preferRelativeResize="0"/>
          <p:nvPr/>
        </p:nvPicPr>
        <p:blipFill>
          <a:blip r:embed="rId6">
            <a:alphaModFix/>
          </a:blip>
          <a:stretch>
            <a:fillRect/>
          </a:stretch>
        </p:blipFill>
        <p:spPr>
          <a:xfrm>
            <a:off x="1134975" y="4296500"/>
            <a:ext cx="3377275" cy="2249325"/>
          </a:xfrm>
          <a:prstGeom prst="rect">
            <a:avLst/>
          </a:prstGeom>
          <a:noFill/>
          <a:ln>
            <a:noFill/>
          </a:ln>
        </p:spPr>
      </p:pic>
      <p:pic>
        <p:nvPicPr>
          <p:cNvPr id="631" name="Google Shape;631;p51"/>
          <p:cNvPicPr preferRelativeResize="0"/>
          <p:nvPr/>
        </p:nvPicPr>
        <p:blipFill rotWithShape="1">
          <a:blip r:embed="rId7">
            <a:alphaModFix/>
          </a:blip>
          <a:srcRect b="0" l="7620" r="19248" t="0"/>
          <a:stretch/>
        </p:blipFill>
        <p:spPr>
          <a:xfrm>
            <a:off x="4057717" y="2251450"/>
            <a:ext cx="2096809" cy="1912475"/>
          </a:xfrm>
          <a:prstGeom prst="rect">
            <a:avLst/>
          </a:prstGeom>
          <a:noFill/>
          <a:ln>
            <a:noFill/>
          </a:ln>
        </p:spPr>
      </p:pic>
      <p:pic>
        <p:nvPicPr>
          <p:cNvPr id="632" name="Google Shape;632;p51"/>
          <p:cNvPicPr preferRelativeResize="0"/>
          <p:nvPr/>
        </p:nvPicPr>
        <p:blipFill>
          <a:blip r:embed="rId8">
            <a:alphaModFix/>
          </a:blip>
          <a:stretch>
            <a:fillRect/>
          </a:stretch>
        </p:blipFill>
        <p:spPr>
          <a:xfrm flipH="1">
            <a:off x="311700" y="1773800"/>
            <a:ext cx="1625825" cy="234933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p1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6"/>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81" name="Google Shape;81;p16"/>
          <p:cNvPicPr preferRelativeResize="0"/>
          <p:nvPr/>
        </p:nvPicPr>
        <p:blipFill>
          <a:blip r:embed="rId3">
            <a:alphaModFix/>
          </a:blip>
          <a:stretch>
            <a:fillRect/>
          </a:stretch>
        </p:blipFill>
        <p:spPr>
          <a:xfrm>
            <a:off x="-255634" y="-372283"/>
            <a:ext cx="9450227" cy="7617905"/>
          </a:xfrm>
          <a:prstGeom prst="rect">
            <a:avLst/>
          </a:prstGeom>
          <a:noFill/>
          <a:ln>
            <a:noFill/>
          </a:ln>
        </p:spPr>
      </p:pic>
      <p:pic>
        <p:nvPicPr>
          <p:cNvPr id="82" name="Google Shape;82;p16"/>
          <p:cNvPicPr preferRelativeResize="0"/>
          <p:nvPr/>
        </p:nvPicPr>
        <p:blipFill>
          <a:blip r:embed="rId4">
            <a:alphaModFix/>
          </a:blip>
          <a:stretch>
            <a:fillRect/>
          </a:stretch>
        </p:blipFill>
        <p:spPr>
          <a:xfrm>
            <a:off x="89938" y="-643739"/>
            <a:ext cx="10300295" cy="7889361"/>
          </a:xfrm>
          <a:prstGeom prst="rect">
            <a:avLst/>
          </a:prstGeom>
          <a:noFill/>
          <a:ln>
            <a:noFill/>
          </a:ln>
        </p:spPr>
      </p:pic>
      <p:sp>
        <p:nvSpPr>
          <p:cNvPr id="83" name="Google Shape;83;p16"/>
          <p:cNvSpPr/>
          <p:nvPr/>
        </p:nvSpPr>
        <p:spPr>
          <a:xfrm>
            <a:off x="2575025" y="3389575"/>
            <a:ext cx="2167775" cy="2259725"/>
          </a:xfrm>
          <a:custGeom>
            <a:rect b="b" l="l" r="r" t="t"/>
            <a:pathLst>
              <a:path extrusionOk="0" h="90389" w="86711">
                <a:moveTo>
                  <a:pt x="0" y="56231"/>
                </a:moveTo>
                <a:lnTo>
                  <a:pt x="47822" y="90389"/>
                </a:lnTo>
                <a:lnTo>
                  <a:pt x="52027" y="61486"/>
                </a:lnTo>
                <a:lnTo>
                  <a:pt x="58858" y="58858"/>
                </a:lnTo>
                <a:lnTo>
                  <a:pt x="67267" y="68318"/>
                </a:lnTo>
                <a:lnTo>
                  <a:pt x="77777" y="68843"/>
                </a:lnTo>
                <a:lnTo>
                  <a:pt x="86711" y="59384"/>
                </a:lnTo>
                <a:lnTo>
                  <a:pt x="83558" y="44669"/>
                </a:lnTo>
                <a:lnTo>
                  <a:pt x="62537" y="45720"/>
                </a:lnTo>
                <a:lnTo>
                  <a:pt x="54129" y="37312"/>
                </a:lnTo>
                <a:lnTo>
                  <a:pt x="62537" y="6832"/>
                </a:lnTo>
                <a:lnTo>
                  <a:pt x="46246" y="0"/>
                </a:lnTo>
                <a:lnTo>
                  <a:pt x="31006" y="18919"/>
                </a:lnTo>
                <a:lnTo>
                  <a:pt x="25225" y="9985"/>
                </a:lnTo>
                <a:close/>
              </a:path>
            </a:pathLst>
          </a:custGeom>
          <a:noFill/>
          <a:ln cap="flat" cmpd="sng" w="38100">
            <a:solidFill>
              <a:srgbClr val="FF0000"/>
            </a:solidFill>
            <a:prstDash val="solid"/>
            <a:round/>
            <a:headEnd len="med" w="med" type="none"/>
            <a:tailEnd len="med" w="med" type="none"/>
          </a:ln>
        </p:spPr>
      </p:sp>
      <p:sp>
        <p:nvSpPr>
          <p:cNvPr id="84" name="Google Shape;84;p16"/>
          <p:cNvSpPr/>
          <p:nvPr/>
        </p:nvSpPr>
        <p:spPr>
          <a:xfrm>
            <a:off x="4125300" y="2667000"/>
            <a:ext cx="2299150" cy="3034850"/>
          </a:xfrm>
          <a:custGeom>
            <a:rect b="b" l="l" r="r" t="t"/>
            <a:pathLst>
              <a:path extrusionOk="0" h="121394" w="91966">
                <a:moveTo>
                  <a:pt x="37312" y="3679"/>
                </a:moveTo>
                <a:lnTo>
                  <a:pt x="5781" y="17868"/>
                </a:lnTo>
                <a:lnTo>
                  <a:pt x="0" y="52552"/>
                </a:lnTo>
                <a:lnTo>
                  <a:pt x="21021" y="60434"/>
                </a:lnTo>
                <a:lnTo>
                  <a:pt x="83032" y="121394"/>
                </a:lnTo>
                <a:lnTo>
                  <a:pt x="91966" y="121394"/>
                </a:lnTo>
                <a:lnTo>
                  <a:pt x="88813" y="99323"/>
                </a:lnTo>
                <a:lnTo>
                  <a:pt x="77777" y="88812"/>
                </a:lnTo>
                <a:lnTo>
                  <a:pt x="65165" y="86185"/>
                </a:lnTo>
                <a:lnTo>
                  <a:pt x="58333" y="77777"/>
                </a:lnTo>
                <a:lnTo>
                  <a:pt x="62537" y="62011"/>
                </a:lnTo>
                <a:lnTo>
                  <a:pt x="52027" y="18393"/>
                </a:lnTo>
                <a:lnTo>
                  <a:pt x="66216" y="7357"/>
                </a:lnTo>
                <a:lnTo>
                  <a:pt x="47822" y="0"/>
                </a:lnTo>
                <a:close/>
              </a:path>
            </a:pathLst>
          </a:custGeom>
          <a:noFill/>
          <a:ln cap="flat" cmpd="sng" w="38100">
            <a:solidFill>
              <a:srgbClr val="0000FF"/>
            </a:solidFill>
            <a:prstDash val="solid"/>
            <a:round/>
            <a:headEnd len="med" w="med" type="none"/>
            <a:tailEnd len="med" w="med" type="none"/>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Google Shape;89;p17"/>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Piers Park Sailing Center</a:t>
            </a:r>
            <a:endParaRPr/>
          </a:p>
        </p:txBody>
      </p:sp>
      <p:sp>
        <p:nvSpPr>
          <p:cNvPr id="90" name="Google Shape;90;p17"/>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1600"/>
              </a:spcAft>
              <a:buNone/>
            </a:pPr>
            <a:r>
              <a:t/>
            </a:r>
            <a:endParaRPr/>
          </a:p>
        </p:txBody>
      </p:sp>
      <p:pic>
        <p:nvPicPr>
          <p:cNvPr id="91" name="Google Shape;91;p17"/>
          <p:cNvPicPr preferRelativeResize="0"/>
          <p:nvPr/>
        </p:nvPicPr>
        <p:blipFill>
          <a:blip r:embed="rId3">
            <a:alphaModFix/>
          </a:blip>
          <a:stretch>
            <a:fillRect/>
          </a:stretch>
        </p:blipFill>
        <p:spPr>
          <a:xfrm>
            <a:off x="914835" y="3994625"/>
            <a:ext cx="3674810" cy="2446050"/>
          </a:xfrm>
          <a:prstGeom prst="rect">
            <a:avLst/>
          </a:prstGeom>
          <a:noFill/>
          <a:ln cap="flat" cmpd="sng" w="28575">
            <a:solidFill>
              <a:srgbClr val="FFFFFF"/>
            </a:solidFill>
            <a:prstDash val="solid"/>
            <a:round/>
            <a:headEnd len="sm" w="sm" type="none"/>
            <a:tailEnd len="sm" w="sm" type="none"/>
          </a:ln>
        </p:spPr>
      </p:pic>
      <p:pic>
        <p:nvPicPr>
          <p:cNvPr id="92" name="Google Shape;92;p17"/>
          <p:cNvPicPr preferRelativeResize="0"/>
          <p:nvPr/>
        </p:nvPicPr>
        <p:blipFill>
          <a:blip r:embed="rId4">
            <a:alphaModFix/>
          </a:blip>
          <a:stretch>
            <a:fillRect/>
          </a:stretch>
        </p:blipFill>
        <p:spPr>
          <a:xfrm>
            <a:off x="4967710" y="3994629"/>
            <a:ext cx="3261455" cy="2446049"/>
          </a:xfrm>
          <a:prstGeom prst="rect">
            <a:avLst/>
          </a:prstGeom>
          <a:noFill/>
          <a:ln cap="flat" cmpd="sng" w="28575">
            <a:solidFill>
              <a:srgbClr val="FFFFFF"/>
            </a:solidFill>
            <a:prstDash val="solid"/>
            <a:round/>
            <a:headEnd len="sm" w="sm" type="none"/>
            <a:tailEnd len="sm" w="sm" type="none"/>
          </a:ln>
        </p:spPr>
      </p:pic>
      <p:pic>
        <p:nvPicPr>
          <p:cNvPr id="93" name="Google Shape;93;p17"/>
          <p:cNvPicPr preferRelativeResize="0"/>
          <p:nvPr/>
        </p:nvPicPr>
        <p:blipFill>
          <a:blip r:embed="rId5">
            <a:alphaModFix/>
          </a:blip>
          <a:stretch>
            <a:fillRect/>
          </a:stretch>
        </p:blipFill>
        <p:spPr>
          <a:xfrm>
            <a:off x="2737463" y="1243763"/>
            <a:ext cx="3669075" cy="2446050"/>
          </a:xfrm>
          <a:prstGeom prst="rect">
            <a:avLst/>
          </a:prstGeom>
          <a:noFill/>
          <a:ln cap="flat" cmpd="sng" w="28575">
            <a:solidFill>
              <a:srgbClr val="FFFFFF"/>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Google Shape;98;p18"/>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get the jargon out of the way</a:t>
            </a:r>
            <a:endParaRPr/>
          </a:p>
        </p:txBody>
      </p:sp>
      <p:pic>
        <p:nvPicPr>
          <p:cNvPr id="99" name="Google Shape;99;p18"/>
          <p:cNvPicPr preferRelativeResize="0"/>
          <p:nvPr/>
        </p:nvPicPr>
        <p:blipFill rotWithShape="1">
          <a:blip r:embed="rId3">
            <a:alphaModFix/>
          </a:blip>
          <a:srcRect b="0" l="9690" r="0" t="6725"/>
          <a:stretch/>
        </p:blipFill>
        <p:spPr>
          <a:xfrm>
            <a:off x="226039" y="1589075"/>
            <a:ext cx="4034073" cy="5112576"/>
          </a:xfrm>
          <a:prstGeom prst="rect">
            <a:avLst/>
          </a:prstGeom>
          <a:noFill/>
          <a:ln>
            <a:noFill/>
          </a:ln>
        </p:spPr>
      </p:pic>
      <p:pic>
        <p:nvPicPr>
          <p:cNvPr id="100" name="Google Shape;100;p18"/>
          <p:cNvPicPr preferRelativeResize="0"/>
          <p:nvPr/>
        </p:nvPicPr>
        <p:blipFill>
          <a:blip r:embed="rId4">
            <a:alphaModFix/>
          </a:blip>
          <a:stretch>
            <a:fillRect/>
          </a:stretch>
        </p:blipFill>
        <p:spPr>
          <a:xfrm>
            <a:off x="4356739" y="1589075"/>
            <a:ext cx="4561223" cy="5112575"/>
          </a:xfrm>
          <a:prstGeom prst="rect">
            <a:avLst/>
          </a:prstGeom>
          <a:noFill/>
          <a:ln>
            <a:noFill/>
          </a:ln>
        </p:spPr>
      </p:pic>
      <p:sp>
        <p:nvSpPr>
          <p:cNvPr id="101" name="Google Shape;101;p18"/>
          <p:cNvSpPr/>
          <p:nvPr/>
        </p:nvSpPr>
        <p:spPr>
          <a:xfrm>
            <a:off x="4296425" y="5366525"/>
            <a:ext cx="1598100" cy="599400"/>
          </a:xfrm>
          <a:prstGeom prst="ellipse">
            <a:avLst/>
          </a:prstGeom>
          <a:no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8"/>
          <p:cNvSpPr txBox="1"/>
          <p:nvPr/>
        </p:nvSpPr>
        <p:spPr>
          <a:xfrm>
            <a:off x="3226000" y="4058975"/>
            <a:ext cx="2076900" cy="908100"/>
          </a:xfrm>
          <a:prstGeom prst="rect">
            <a:avLst/>
          </a:prstGeom>
          <a:solidFill>
            <a:srgbClr val="4A86E8"/>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Oswald"/>
                <a:ea typeface="Oswald"/>
                <a:cs typeface="Oswald"/>
                <a:sym typeface="Oswald"/>
              </a:rPr>
              <a:t>Lines: </a:t>
            </a:r>
            <a:endParaRPr sz="1800">
              <a:solidFill>
                <a:srgbClr val="FFFFFF"/>
              </a:solidFill>
              <a:latin typeface="Oswald"/>
              <a:ea typeface="Oswald"/>
              <a:cs typeface="Oswald"/>
              <a:sym typeface="Oswald"/>
            </a:endParaRPr>
          </a:p>
          <a:p>
            <a:pPr indent="0" lvl="0" marL="0" rtl="0" algn="l">
              <a:spcBef>
                <a:spcPts val="0"/>
              </a:spcBef>
              <a:spcAft>
                <a:spcPts val="0"/>
              </a:spcAft>
              <a:buNone/>
            </a:pPr>
            <a:r>
              <a:rPr lang="en" sz="1600">
                <a:solidFill>
                  <a:srgbClr val="FFFFFF"/>
                </a:solidFill>
                <a:latin typeface="Oswald"/>
                <a:ea typeface="Oswald"/>
                <a:cs typeface="Oswald"/>
                <a:sym typeface="Oswald"/>
              </a:rPr>
              <a:t>shrouds, stays, halyards, downhauls, sheets, rodes</a:t>
            </a:r>
            <a:endParaRPr sz="1600">
              <a:solidFill>
                <a:srgbClr val="FFFFFF"/>
              </a:solidFill>
              <a:latin typeface="Oswald"/>
              <a:ea typeface="Oswald"/>
              <a:cs typeface="Oswald"/>
              <a:sym typeface="Oswald"/>
            </a:endParaRPr>
          </a:p>
        </p:txBody>
      </p:sp>
      <p:sp>
        <p:nvSpPr>
          <p:cNvPr id="103" name="Google Shape;103;p18"/>
          <p:cNvSpPr txBox="1"/>
          <p:nvPr/>
        </p:nvSpPr>
        <p:spPr>
          <a:xfrm>
            <a:off x="5529275" y="2881650"/>
            <a:ext cx="1916100" cy="844500"/>
          </a:xfrm>
          <a:prstGeom prst="rect">
            <a:avLst/>
          </a:prstGeom>
          <a:solidFill>
            <a:srgbClr val="4A86E8"/>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Oswald"/>
                <a:ea typeface="Oswald"/>
                <a:cs typeface="Oswald"/>
                <a:sym typeface="Oswald"/>
              </a:rPr>
              <a:t>Ropes I’ll accept</a:t>
            </a:r>
            <a:r>
              <a:rPr lang="en" sz="1800">
                <a:solidFill>
                  <a:srgbClr val="FFFFFF"/>
                </a:solidFill>
                <a:latin typeface="Oswald"/>
                <a:ea typeface="Oswald"/>
                <a:cs typeface="Oswald"/>
                <a:sym typeface="Oswald"/>
              </a:rPr>
              <a:t>: </a:t>
            </a:r>
            <a:endParaRPr sz="1800">
              <a:solidFill>
                <a:srgbClr val="FFFFFF"/>
              </a:solidFill>
              <a:latin typeface="Oswald"/>
              <a:ea typeface="Oswald"/>
              <a:cs typeface="Oswald"/>
              <a:sym typeface="Oswald"/>
            </a:endParaRPr>
          </a:p>
          <a:p>
            <a:pPr indent="0" lvl="0" marL="0" rtl="0" algn="l">
              <a:spcBef>
                <a:spcPts val="0"/>
              </a:spcBef>
              <a:spcAft>
                <a:spcPts val="0"/>
              </a:spcAft>
              <a:buNone/>
            </a:pPr>
            <a:r>
              <a:rPr lang="en" sz="1600">
                <a:solidFill>
                  <a:srgbClr val="FFFFFF"/>
                </a:solidFill>
                <a:latin typeface="Oswald"/>
                <a:ea typeface="Oswald"/>
                <a:cs typeface="Oswald"/>
                <a:sym typeface="Oswald"/>
              </a:rPr>
              <a:t>b</a:t>
            </a:r>
            <a:r>
              <a:rPr lang="en" sz="1600">
                <a:solidFill>
                  <a:srgbClr val="FFFFFF"/>
                </a:solidFill>
                <a:latin typeface="Oswald"/>
                <a:ea typeface="Oswald"/>
                <a:cs typeface="Oswald"/>
                <a:sym typeface="Oswald"/>
              </a:rPr>
              <a:t>ell rope, bolt rope, tiller rope, foot rope</a:t>
            </a:r>
            <a:endParaRPr sz="1600">
              <a:solidFill>
                <a:srgbClr val="FFFFFF"/>
              </a:solidFill>
              <a:latin typeface="Oswald"/>
              <a:ea typeface="Oswald"/>
              <a:cs typeface="Oswald"/>
              <a:sym typeface="Oswald"/>
            </a:endParaRPr>
          </a:p>
        </p:txBody>
      </p:sp>
      <p:pic>
        <p:nvPicPr>
          <p:cNvPr id="104" name="Google Shape;104;p18"/>
          <p:cNvPicPr preferRelativeResize="0"/>
          <p:nvPr/>
        </p:nvPicPr>
        <p:blipFill>
          <a:blip r:embed="rId5">
            <a:alphaModFix/>
          </a:blip>
          <a:stretch>
            <a:fillRect/>
          </a:stretch>
        </p:blipFill>
        <p:spPr>
          <a:xfrm>
            <a:off x="7286500" y="3807875"/>
            <a:ext cx="1404425" cy="1053325"/>
          </a:xfrm>
          <a:prstGeom prst="rect">
            <a:avLst/>
          </a:prstGeom>
          <a:noFill/>
          <a:ln cap="flat" cmpd="sng" w="28575">
            <a:solidFill>
              <a:srgbClr val="000000"/>
            </a:solidFill>
            <a:prstDash val="solid"/>
            <a:round/>
            <a:headEnd len="sm" w="sm" type="none"/>
            <a:tailEnd len="sm" w="sm" type="none"/>
          </a:ln>
        </p:spPr>
      </p:pic>
      <p:grpSp>
        <p:nvGrpSpPr>
          <p:cNvPr id="105" name="Google Shape;105;p18"/>
          <p:cNvGrpSpPr/>
          <p:nvPr/>
        </p:nvGrpSpPr>
        <p:grpSpPr>
          <a:xfrm>
            <a:off x="2297413" y="1374307"/>
            <a:ext cx="4549175" cy="5075717"/>
            <a:chOff x="3085050" y="2106643"/>
            <a:chExt cx="2973900" cy="4190651"/>
          </a:xfrm>
        </p:grpSpPr>
        <p:sp>
          <p:nvSpPr>
            <p:cNvPr id="106" name="Google Shape;106;p18"/>
            <p:cNvSpPr/>
            <p:nvPr/>
          </p:nvSpPr>
          <p:spPr>
            <a:xfrm>
              <a:off x="3089744" y="2159395"/>
              <a:ext cx="2964300" cy="4137900"/>
            </a:xfrm>
            <a:prstGeom prst="diagStripe">
              <a:avLst>
                <a:gd fmla="val 91403" name="adj"/>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8"/>
            <p:cNvSpPr/>
            <p:nvPr/>
          </p:nvSpPr>
          <p:spPr>
            <a:xfrm rot="-5400000">
              <a:off x="2509500" y="2682193"/>
              <a:ext cx="4125000" cy="2973900"/>
            </a:xfrm>
            <a:prstGeom prst="diagStripe">
              <a:avLst>
                <a:gd fmla="val 91403" name="adj"/>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19"/>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get the jargon out of the way</a:t>
            </a:r>
            <a:endParaRPr/>
          </a:p>
        </p:txBody>
      </p:sp>
      <p:sp>
        <p:nvSpPr>
          <p:cNvPr id="113" name="Google Shape;113;p19"/>
          <p:cNvSpPr txBox="1"/>
          <p:nvPr>
            <p:ph idx="1" type="body"/>
          </p:nvPr>
        </p:nvSpPr>
        <p:spPr>
          <a:xfrm>
            <a:off x="311700" y="1529058"/>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7200"/>
              <a:t>Shiny    vs    Salty</a:t>
            </a:r>
            <a:endParaRPr sz="7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Google Shape;118;p20"/>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get the jargon out of the way</a:t>
            </a:r>
            <a:endParaRPr/>
          </a:p>
        </p:txBody>
      </p:sp>
      <p:sp>
        <p:nvSpPr>
          <p:cNvPr id="119" name="Google Shape;119;p20"/>
          <p:cNvSpPr txBox="1"/>
          <p:nvPr>
            <p:ph idx="1" type="body"/>
          </p:nvPr>
        </p:nvSpPr>
        <p:spPr>
          <a:xfrm>
            <a:off x="311700" y="1529058"/>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7200" u="sng"/>
              <a:t>Shiny</a:t>
            </a:r>
            <a:r>
              <a:rPr lang="en" sz="7200"/>
              <a:t>    </a:t>
            </a:r>
            <a:r>
              <a:rPr lang="en" sz="7200">
                <a:solidFill>
                  <a:srgbClr val="666666"/>
                </a:solidFill>
              </a:rPr>
              <a:t>vs    Salty</a:t>
            </a:r>
            <a:endParaRPr sz="7200">
              <a:solidFill>
                <a:srgbClr val="666666"/>
              </a:solidFill>
            </a:endParaRPr>
          </a:p>
        </p:txBody>
      </p:sp>
      <p:pic>
        <p:nvPicPr>
          <p:cNvPr id="120" name="Google Shape;120;p20"/>
          <p:cNvPicPr preferRelativeResize="0"/>
          <p:nvPr/>
        </p:nvPicPr>
        <p:blipFill>
          <a:blip r:embed="rId3">
            <a:alphaModFix/>
          </a:blip>
          <a:stretch>
            <a:fillRect/>
          </a:stretch>
        </p:blipFill>
        <p:spPr>
          <a:xfrm>
            <a:off x="3965471" y="3123500"/>
            <a:ext cx="3405730" cy="1639026"/>
          </a:xfrm>
          <a:prstGeom prst="rect">
            <a:avLst/>
          </a:prstGeom>
          <a:noFill/>
          <a:ln>
            <a:noFill/>
          </a:ln>
        </p:spPr>
      </p:pic>
      <p:pic>
        <p:nvPicPr>
          <p:cNvPr id="121" name="Google Shape;121;p20"/>
          <p:cNvPicPr preferRelativeResize="0"/>
          <p:nvPr/>
        </p:nvPicPr>
        <p:blipFill>
          <a:blip r:embed="rId4">
            <a:alphaModFix/>
          </a:blip>
          <a:stretch>
            <a:fillRect/>
          </a:stretch>
        </p:blipFill>
        <p:spPr>
          <a:xfrm>
            <a:off x="587350" y="4562500"/>
            <a:ext cx="1762987" cy="2030725"/>
          </a:xfrm>
          <a:prstGeom prst="rect">
            <a:avLst/>
          </a:prstGeom>
          <a:noFill/>
          <a:ln>
            <a:noFill/>
          </a:ln>
        </p:spPr>
      </p:pic>
      <p:pic>
        <p:nvPicPr>
          <p:cNvPr id="122" name="Google Shape;122;p20"/>
          <p:cNvPicPr preferRelativeResize="0"/>
          <p:nvPr/>
        </p:nvPicPr>
        <p:blipFill>
          <a:blip r:embed="rId5">
            <a:alphaModFix/>
          </a:blip>
          <a:stretch>
            <a:fillRect/>
          </a:stretch>
        </p:blipFill>
        <p:spPr>
          <a:xfrm>
            <a:off x="5921018" y="4954188"/>
            <a:ext cx="2911257" cy="1639025"/>
          </a:xfrm>
          <a:prstGeom prst="rect">
            <a:avLst/>
          </a:prstGeom>
          <a:noFill/>
          <a:ln>
            <a:noFill/>
          </a:ln>
        </p:spPr>
      </p:pic>
      <p:pic>
        <p:nvPicPr>
          <p:cNvPr id="123" name="Google Shape;123;p20"/>
          <p:cNvPicPr preferRelativeResize="0"/>
          <p:nvPr/>
        </p:nvPicPr>
        <p:blipFill>
          <a:blip r:embed="rId6">
            <a:alphaModFix/>
          </a:blip>
          <a:stretch>
            <a:fillRect/>
          </a:stretch>
        </p:blipFill>
        <p:spPr>
          <a:xfrm>
            <a:off x="1121900" y="2869213"/>
            <a:ext cx="2687501" cy="1511699"/>
          </a:xfrm>
          <a:prstGeom prst="rect">
            <a:avLst/>
          </a:prstGeom>
          <a:noFill/>
          <a:ln>
            <a:noFill/>
          </a:ln>
        </p:spPr>
      </p:pic>
      <p:pic>
        <p:nvPicPr>
          <p:cNvPr id="124" name="Google Shape;124;p20"/>
          <p:cNvPicPr preferRelativeResize="0"/>
          <p:nvPr/>
        </p:nvPicPr>
        <p:blipFill>
          <a:blip r:embed="rId7">
            <a:alphaModFix/>
          </a:blip>
          <a:stretch>
            <a:fillRect/>
          </a:stretch>
        </p:blipFill>
        <p:spPr>
          <a:xfrm>
            <a:off x="2528701" y="4904319"/>
            <a:ext cx="3213949" cy="16888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1"/>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get the jargon out of the way</a:t>
            </a:r>
            <a:endParaRPr/>
          </a:p>
        </p:txBody>
      </p:sp>
      <p:sp>
        <p:nvSpPr>
          <p:cNvPr id="130" name="Google Shape;130;p21"/>
          <p:cNvSpPr txBox="1"/>
          <p:nvPr>
            <p:ph idx="1" type="body"/>
          </p:nvPr>
        </p:nvSpPr>
        <p:spPr>
          <a:xfrm>
            <a:off x="311700" y="1529058"/>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7200">
                <a:solidFill>
                  <a:srgbClr val="666666"/>
                </a:solidFill>
              </a:rPr>
              <a:t>Shiny </a:t>
            </a:r>
            <a:r>
              <a:rPr lang="en" sz="7200"/>
              <a:t>   </a:t>
            </a:r>
            <a:r>
              <a:rPr lang="en" sz="7200">
                <a:solidFill>
                  <a:srgbClr val="666666"/>
                </a:solidFill>
              </a:rPr>
              <a:t>vs    </a:t>
            </a:r>
            <a:r>
              <a:rPr lang="en" sz="7200" u="sng">
                <a:solidFill>
                  <a:srgbClr val="FFFFFF"/>
                </a:solidFill>
              </a:rPr>
              <a:t>Salty</a:t>
            </a:r>
            <a:endParaRPr sz="7200" u="sng">
              <a:solidFill>
                <a:srgbClr val="FFFFFF"/>
              </a:solidFill>
            </a:endParaRPr>
          </a:p>
        </p:txBody>
      </p:sp>
      <p:pic>
        <p:nvPicPr>
          <p:cNvPr id="131" name="Google Shape;131;p21"/>
          <p:cNvPicPr preferRelativeResize="0"/>
          <p:nvPr/>
        </p:nvPicPr>
        <p:blipFill>
          <a:blip r:embed="rId3">
            <a:alphaModFix/>
          </a:blip>
          <a:stretch>
            <a:fillRect/>
          </a:stretch>
        </p:blipFill>
        <p:spPr>
          <a:xfrm>
            <a:off x="311700" y="2823675"/>
            <a:ext cx="2412425" cy="1809300"/>
          </a:xfrm>
          <a:prstGeom prst="rect">
            <a:avLst/>
          </a:prstGeom>
          <a:noFill/>
          <a:ln>
            <a:noFill/>
          </a:ln>
        </p:spPr>
      </p:pic>
      <p:pic>
        <p:nvPicPr>
          <p:cNvPr id="132" name="Google Shape;132;p21"/>
          <p:cNvPicPr preferRelativeResize="0"/>
          <p:nvPr/>
        </p:nvPicPr>
        <p:blipFill>
          <a:blip r:embed="rId4">
            <a:alphaModFix/>
          </a:blip>
          <a:stretch>
            <a:fillRect/>
          </a:stretch>
        </p:blipFill>
        <p:spPr>
          <a:xfrm>
            <a:off x="6326125" y="2905776"/>
            <a:ext cx="2506176" cy="1879598"/>
          </a:xfrm>
          <a:prstGeom prst="rect">
            <a:avLst/>
          </a:prstGeom>
          <a:noFill/>
          <a:ln>
            <a:noFill/>
          </a:ln>
        </p:spPr>
      </p:pic>
      <p:pic>
        <p:nvPicPr>
          <p:cNvPr id="133" name="Google Shape;133;p21"/>
          <p:cNvPicPr preferRelativeResize="0"/>
          <p:nvPr/>
        </p:nvPicPr>
        <p:blipFill>
          <a:blip r:embed="rId5">
            <a:alphaModFix/>
          </a:blip>
          <a:stretch>
            <a:fillRect/>
          </a:stretch>
        </p:blipFill>
        <p:spPr>
          <a:xfrm>
            <a:off x="3461788" y="4554522"/>
            <a:ext cx="2709888" cy="2032428"/>
          </a:xfrm>
          <a:prstGeom prst="rect">
            <a:avLst/>
          </a:prstGeom>
          <a:noFill/>
          <a:ln>
            <a:noFill/>
          </a:ln>
        </p:spPr>
      </p:pic>
      <p:pic>
        <p:nvPicPr>
          <p:cNvPr id="134" name="Google Shape;134;p21"/>
          <p:cNvPicPr preferRelativeResize="0"/>
          <p:nvPr/>
        </p:nvPicPr>
        <p:blipFill>
          <a:blip r:embed="rId6">
            <a:alphaModFix/>
          </a:blip>
          <a:stretch>
            <a:fillRect/>
          </a:stretch>
        </p:blipFill>
        <p:spPr>
          <a:xfrm>
            <a:off x="587425" y="4802015"/>
            <a:ext cx="2690850" cy="1784923"/>
          </a:xfrm>
          <a:prstGeom prst="rect">
            <a:avLst/>
          </a:prstGeom>
          <a:noFill/>
          <a:ln>
            <a:noFill/>
          </a:ln>
        </p:spPr>
      </p:pic>
      <p:pic>
        <p:nvPicPr>
          <p:cNvPr id="135" name="Google Shape;135;p21"/>
          <p:cNvPicPr preferRelativeResize="0"/>
          <p:nvPr/>
        </p:nvPicPr>
        <p:blipFill>
          <a:blip r:embed="rId7">
            <a:alphaModFix/>
          </a:blip>
          <a:stretch>
            <a:fillRect/>
          </a:stretch>
        </p:blipFill>
        <p:spPr>
          <a:xfrm>
            <a:off x="6326124" y="4999450"/>
            <a:ext cx="2506176" cy="1535725"/>
          </a:xfrm>
          <a:prstGeom prst="rect">
            <a:avLst/>
          </a:prstGeom>
          <a:noFill/>
          <a:ln>
            <a:noFill/>
          </a:ln>
        </p:spPr>
      </p:pic>
      <p:pic>
        <p:nvPicPr>
          <p:cNvPr id="136" name="Google Shape;136;p21"/>
          <p:cNvPicPr preferRelativeResize="0"/>
          <p:nvPr/>
        </p:nvPicPr>
        <p:blipFill rotWithShape="1">
          <a:blip r:embed="rId8">
            <a:alphaModFix/>
          </a:blip>
          <a:srcRect b="8237" l="0" r="0" t="9227"/>
          <a:stretch/>
        </p:blipFill>
        <p:spPr>
          <a:xfrm>
            <a:off x="2886287" y="2823675"/>
            <a:ext cx="3307910" cy="153573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